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305" r:id="rId4"/>
    <p:sldId id="292" r:id="rId5"/>
    <p:sldId id="261" r:id="rId6"/>
    <p:sldId id="294" r:id="rId7"/>
    <p:sldId id="308" r:id="rId8"/>
    <p:sldId id="309" r:id="rId9"/>
    <p:sldId id="295" r:id="rId10"/>
    <p:sldId id="307" r:id="rId11"/>
    <p:sldId id="304" r:id="rId12"/>
    <p:sldId id="293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iša Vuksan" initials="SV" lastIdx="2" clrIdx="0">
    <p:extLst>
      <p:ext uri="{19B8F6BF-5375-455C-9EA6-DF929625EA0E}">
        <p15:presenceInfo xmlns:p15="http://schemas.microsoft.com/office/powerpoint/2012/main" userId="Siniša Vuk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4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1D7BEF69-AB5B-4956-BAB9-84E52471B6A7}"/>
    <pc:docChg chg="undo redo custSel addSld delSld modSld sldOrd">
      <pc:chgData name="Siniša Vuksan" userId="3af124f9-b8e7-46e3-9422-21ae1d17ac0b" providerId="ADAL" clId="{1D7BEF69-AB5B-4956-BAB9-84E52471B6A7}" dt="2021-08-31T10:53:24.008" v="2829" actId="20577"/>
      <pc:docMkLst>
        <pc:docMk/>
      </pc:docMkLst>
      <pc:sldChg chg="modSp">
        <pc:chgData name="Siniša Vuksan" userId="3af124f9-b8e7-46e3-9422-21ae1d17ac0b" providerId="ADAL" clId="{1D7BEF69-AB5B-4956-BAB9-84E52471B6A7}" dt="2021-08-31T07:16:44.041" v="9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1D7BEF69-AB5B-4956-BAB9-84E52471B6A7}" dt="2021-08-31T07:16:44.041" v="9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B8286DF6-407A-4385-9B05-204537352E0F}"/>
  </pc:docChgLst>
  <pc:docChgLst>
    <pc:chgData name="Siniša ᵀᴴᴱ ᴼᴿᴵᴳᴵᴻᴬᴸ Wolfenstein" userId="215f646470bc261a" providerId="LiveId" clId="{02FC7EFA-2E7F-4788-AACD-E0736368D5A1}"/>
  </pc:docChgLst>
  <pc:docChgLst>
    <pc:chgData name="Siniša ᵀᴴᴱ ᴼᴿᴵᴳᴵᴻᴬᴸ Wolfenstein" userId="215f646470bc261a" providerId="LiveId" clId="{B337BC4F-8DF7-4899-9594-FD1D2B81334B}"/>
  </pc:docChgLst>
  <pc:docChgLst>
    <pc:chgData name="Siniša Vuksan" userId="3af124f9-b8e7-46e3-9422-21ae1d17ac0b" providerId="ADAL" clId="{1693123F-0D85-42DC-B844-19DB76FC2CA7}"/>
    <pc:docChg chg="undo custSel addSld delSld modSld">
      <pc:chgData name="Siniša Vuksan" userId="3af124f9-b8e7-46e3-9422-21ae1d17ac0b" providerId="ADAL" clId="{1693123F-0D85-42DC-B844-19DB76FC2CA7}" dt="2021-09-23T07:26:26.923" v="2792" actId="313"/>
      <pc:docMkLst>
        <pc:docMk/>
      </pc:docMkLst>
      <pc:sldChg chg="delSp modSp delAnim">
        <pc:chgData name="Siniša Vuksan" userId="3af124f9-b8e7-46e3-9422-21ae1d17ac0b" providerId="ADAL" clId="{1693123F-0D85-42DC-B844-19DB76FC2CA7}" dt="2021-09-23T07:20:45.070" v="2195" actId="20577"/>
        <pc:sldMkLst>
          <pc:docMk/>
          <pc:sldMk cId="1067701834" sldId="261"/>
        </pc:sldMkLst>
        <pc:spChg chg="mod">
          <ac:chgData name="Siniša Vuksan" userId="3af124f9-b8e7-46e3-9422-21ae1d17ac0b" providerId="ADAL" clId="{1693123F-0D85-42DC-B844-19DB76FC2CA7}" dt="2021-09-22T06:22:06.175" v="219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Vuksan" userId="3af124f9-b8e7-46e3-9422-21ae1d17ac0b" providerId="ADAL" clId="{1693123F-0D85-42DC-B844-19DB76FC2CA7}" dt="2021-09-23T07:20:45.070" v="2195" actId="20577"/>
          <ac:spMkLst>
            <pc:docMk/>
            <pc:sldMk cId="1067701834" sldId="261"/>
            <ac:spMk id="5" creationId="{718FF3D2-6816-42B0-822B-02DA9A789822}"/>
          </ac:spMkLst>
        </pc:spChg>
        <pc:spChg chg="mod">
          <ac:chgData name="Siniša Vuksan" userId="3af124f9-b8e7-46e3-9422-21ae1d17ac0b" providerId="ADAL" clId="{1693123F-0D85-42DC-B844-19DB76FC2CA7}" dt="2021-09-22T06:25:29.235" v="371" actId="20577"/>
          <ac:spMkLst>
            <pc:docMk/>
            <pc:sldMk cId="1067701834" sldId="261"/>
            <ac:spMk id="9" creationId="{3A247832-7899-4998-8F3C-86AC66DB3F6F}"/>
          </ac:spMkLst>
        </pc:spChg>
        <pc:spChg chg="mod">
          <ac:chgData name="Siniša Vuksan" userId="3af124f9-b8e7-46e3-9422-21ae1d17ac0b" providerId="ADAL" clId="{1693123F-0D85-42DC-B844-19DB76FC2CA7}" dt="2021-09-22T06:25:59.859" v="417" actId="20577"/>
          <ac:spMkLst>
            <pc:docMk/>
            <pc:sldMk cId="1067701834" sldId="261"/>
            <ac:spMk id="10" creationId="{E915451B-C7E2-4D6D-A9A7-51D2041E42FD}"/>
          </ac:spMkLst>
        </pc:spChg>
        <pc:spChg chg="mod">
          <ac:chgData name="Siniša Vuksan" userId="3af124f9-b8e7-46e3-9422-21ae1d17ac0b" providerId="ADAL" clId="{1693123F-0D85-42DC-B844-19DB76FC2CA7}" dt="2021-09-22T06:25:00.856" v="313" actId="1038"/>
          <ac:spMkLst>
            <pc:docMk/>
            <pc:sldMk cId="1067701834" sldId="261"/>
            <ac:spMk id="11" creationId="{49998313-A206-4FBF-ADE6-452626A8D4EE}"/>
          </ac:spMkLst>
        </pc:spChg>
        <pc:spChg chg="mod">
          <ac:chgData name="Siniša Vuksan" userId="3af124f9-b8e7-46e3-9422-21ae1d17ac0b" providerId="ADAL" clId="{1693123F-0D85-42DC-B844-19DB76FC2CA7}" dt="2021-09-22T06:26:18.387" v="450" actId="20577"/>
          <ac:spMkLst>
            <pc:docMk/>
            <pc:sldMk cId="1067701834" sldId="261"/>
            <ac:spMk id="12" creationId="{810BA0AD-9ACD-45FA-8E08-8776742750E9}"/>
          </ac:spMkLst>
        </pc:spChg>
        <pc:spChg chg="mod">
          <ac:chgData name="Siniša Vuksan" userId="3af124f9-b8e7-46e3-9422-21ae1d17ac0b" providerId="ADAL" clId="{1693123F-0D85-42DC-B844-19DB76FC2CA7}" dt="2021-09-22T06:25:14.856" v="340" actId="20577"/>
          <ac:spMkLst>
            <pc:docMk/>
            <pc:sldMk cId="1067701834" sldId="261"/>
            <ac:spMk id="13" creationId="{8C9929DA-BB27-4D78-9D75-4A70D348DE3C}"/>
          </ac:spMkLst>
        </pc:spChg>
        <pc:spChg chg="mod">
          <ac:chgData name="Siniša Vuksan" userId="3af124f9-b8e7-46e3-9422-21ae1d17ac0b" providerId="ADAL" clId="{1693123F-0D85-42DC-B844-19DB76FC2CA7}" dt="2021-09-22T06:27:14.357" v="452" actId="20577"/>
          <ac:spMkLst>
            <pc:docMk/>
            <pc:sldMk cId="1067701834" sldId="261"/>
            <ac:spMk id="14" creationId="{FC24B69F-A050-45D7-9B6F-CB0625D28B14}"/>
          </ac:spMkLst>
        </pc:spChg>
        <pc:spChg chg="del">
          <ac:chgData name="Siniša Vuksan" userId="3af124f9-b8e7-46e3-9422-21ae1d17ac0b" providerId="ADAL" clId="{1693123F-0D85-42DC-B844-19DB76FC2CA7}" dt="2021-09-22T06:26:21.896" v="451" actId="478"/>
          <ac:spMkLst>
            <pc:docMk/>
            <pc:sldMk cId="1067701834" sldId="261"/>
            <ac:spMk id="15" creationId="{8ECA6D0F-C3DF-4EC8-A82C-81958C749542}"/>
          </ac:spMkLst>
        </pc:spChg>
        <pc:picChg chg="mod">
          <ac:chgData name="Siniša Vuksan" userId="3af124f9-b8e7-46e3-9422-21ae1d17ac0b" providerId="ADAL" clId="{1693123F-0D85-42DC-B844-19DB76FC2CA7}" dt="2021-09-22T06:22:02.367" v="217" actId="1035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Vuksan" userId="3af124f9-b8e7-46e3-9422-21ae1d17ac0b" providerId="ADAL" clId="{1693123F-0D85-42DC-B844-19DB76FC2CA7}" dt="2021-09-22T06:24:43.254" v="293" actId="1076"/>
          <ac:picMkLst>
            <pc:docMk/>
            <pc:sldMk cId="1067701834" sldId="261"/>
            <ac:picMk id="6" creationId="{D255B4FC-89B0-4357-9C41-9F0792D7E4FD}"/>
          </ac:picMkLst>
        </pc:picChg>
      </pc:sldChg>
      <pc:sldChg chg="addSp modSp modAnim">
        <pc:chgData name="Siniša Vuksan" userId="3af124f9-b8e7-46e3-9422-21ae1d17ac0b" providerId="ADAL" clId="{1693123F-0D85-42DC-B844-19DB76FC2CA7}" dt="2021-09-23T07:18:04.781" v="1923" actId="20577"/>
        <pc:sldMkLst>
          <pc:docMk/>
          <pc:sldMk cId="2122178903" sldId="288"/>
        </pc:sldMkLst>
        <pc:spChg chg="mod">
          <ac:chgData name="Siniša Vuksan" userId="3af124f9-b8e7-46e3-9422-21ae1d17ac0b" providerId="ADAL" clId="{1693123F-0D85-42DC-B844-19DB76FC2CA7}" dt="2021-09-23T07:13:58.094" v="1556" actId="1038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Vuksan" userId="3af124f9-b8e7-46e3-9422-21ae1d17ac0b" providerId="ADAL" clId="{1693123F-0D85-42DC-B844-19DB76FC2CA7}" dt="2021-09-23T07:13:16.524" v="1486" actId="20577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Vuksan" userId="3af124f9-b8e7-46e3-9422-21ae1d17ac0b" providerId="ADAL" clId="{1693123F-0D85-42DC-B844-19DB76FC2CA7}" dt="2021-09-23T07:14:14.314" v="1574" actId="114"/>
          <ac:spMkLst>
            <pc:docMk/>
            <pc:sldMk cId="2122178903" sldId="288"/>
            <ac:spMk id="8" creationId="{E74DEB7E-E58B-4602-A653-5856BDC59EB5}"/>
          </ac:spMkLst>
        </pc:spChg>
        <pc:spChg chg="add mod">
          <ac:chgData name="Siniša Vuksan" userId="3af124f9-b8e7-46e3-9422-21ae1d17ac0b" providerId="ADAL" clId="{1693123F-0D85-42DC-B844-19DB76FC2CA7}" dt="2021-09-23T07:18:04.781" v="1923" actId="20577"/>
          <ac:spMkLst>
            <pc:docMk/>
            <pc:sldMk cId="2122178903" sldId="288"/>
            <ac:spMk id="9" creationId="{679243D0-F3E7-4D80-911F-1C3625648221}"/>
          </ac:spMkLst>
        </pc:spChg>
        <pc:spChg chg="mod">
          <ac:chgData name="Siniša Vuksan" userId="3af124f9-b8e7-46e3-9422-21ae1d17ac0b" providerId="ADAL" clId="{1693123F-0D85-42DC-B844-19DB76FC2CA7}" dt="2021-09-23T07:14:01.896" v="1559" actId="1035"/>
          <ac:spMkLst>
            <pc:docMk/>
            <pc:sldMk cId="2122178903" sldId="288"/>
            <ac:spMk id="15" creationId="{B6F6218F-B4B9-406F-B418-980485A9DCA8}"/>
          </ac:spMkLst>
        </pc:spChg>
      </pc:sldChg>
      <pc:sldChg chg="modSp modAnim">
        <pc:chgData name="Siniša Vuksan" userId="3af124f9-b8e7-46e3-9422-21ae1d17ac0b" providerId="ADAL" clId="{1693123F-0D85-42DC-B844-19DB76FC2CA7}" dt="2021-09-23T07:20:32.417" v="2166" actId="1035"/>
        <pc:sldMkLst>
          <pc:docMk/>
          <pc:sldMk cId="1236318662" sldId="292"/>
        </pc:sldMkLst>
        <pc:spChg chg="mod">
          <ac:chgData name="Siniša Vuksan" userId="3af124f9-b8e7-46e3-9422-21ae1d17ac0b" providerId="ADAL" clId="{1693123F-0D85-42DC-B844-19DB76FC2CA7}" dt="2021-09-23T07:20:32.417" v="2166" actId="1035"/>
          <ac:spMkLst>
            <pc:docMk/>
            <pc:sldMk cId="1236318662" sldId="292"/>
            <ac:spMk id="3" creationId="{B7889F66-CCBB-4BC4-8656-0552E49AE557}"/>
          </ac:spMkLst>
        </pc:spChg>
        <pc:spChg chg="mod">
          <ac:chgData name="Siniša Vuksan" userId="3af124f9-b8e7-46e3-9422-21ae1d17ac0b" providerId="ADAL" clId="{1693123F-0D85-42DC-B844-19DB76FC2CA7}" dt="2021-09-22T06:16:37.409" v="188" actId="207"/>
          <ac:spMkLst>
            <pc:docMk/>
            <pc:sldMk cId="1236318662" sldId="292"/>
            <ac:spMk id="15" creationId="{B6F6218F-B4B9-406F-B418-980485A9DCA8}"/>
          </ac:spMkLst>
        </pc:spChg>
        <pc:picChg chg="mod">
          <ac:chgData name="Siniša Vuksan" userId="3af124f9-b8e7-46e3-9422-21ae1d17ac0b" providerId="ADAL" clId="{1693123F-0D85-42DC-B844-19DB76FC2CA7}" dt="2021-09-22T06:13:20.540" v="118" actId="1076"/>
          <ac:picMkLst>
            <pc:docMk/>
            <pc:sldMk cId="1236318662" sldId="292"/>
            <ac:picMk id="2" creationId="{8F0B890C-6670-40D9-BC5A-12739E4FF41E}"/>
          </ac:picMkLst>
        </pc:picChg>
        <pc:picChg chg="mod">
          <ac:chgData name="Siniša Vuksan" userId="3af124f9-b8e7-46e3-9422-21ae1d17ac0b" providerId="ADAL" clId="{1693123F-0D85-42DC-B844-19DB76FC2CA7}" dt="2021-09-22T06:08:10.556" v="76" actId="1076"/>
          <ac:picMkLst>
            <pc:docMk/>
            <pc:sldMk cId="1236318662" sldId="292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1693123F-0D85-42DC-B844-19DB76FC2CA7}" dt="2021-09-23T07:26:26.923" v="2792" actId="313"/>
        <pc:sldMkLst>
          <pc:docMk/>
          <pc:sldMk cId="3772707989" sldId="293"/>
        </pc:sldMkLst>
        <pc:spChg chg="mod">
          <ac:chgData name="Siniša Vuksan" userId="3af124f9-b8e7-46e3-9422-21ae1d17ac0b" providerId="ADAL" clId="{1693123F-0D85-42DC-B844-19DB76FC2CA7}" dt="2021-09-22T06:17:38.542" v="192" actId="1076"/>
          <ac:spMkLst>
            <pc:docMk/>
            <pc:sldMk cId="3772707989" sldId="293"/>
            <ac:spMk id="3" creationId="{B7889F66-CCBB-4BC4-8656-0552E49AE557}"/>
          </ac:spMkLst>
        </pc:spChg>
        <pc:spChg chg="mod">
          <ac:chgData name="Siniša Vuksan" userId="3af124f9-b8e7-46e3-9422-21ae1d17ac0b" providerId="ADAL" clId="{1693123F-0D85-42DC-B844-19DB76FC2CA7}" dt="2021-09-23T07:26:26.923" v="2792" actId="313"/>
          <ac:spMkLst>
            <pc:docMk/>
            <pc:sldMk cId="3772707989" sldId="293"/>
            <ac:spMk id="15" creationId="{B6F6218F-B4B9-406F-B418-980485A9DCA8}"/>
          </ac:spMkLst>
        </pc:spChg>
        <pc:picChg chg="mod">
          <ac:chgData name="Siniša Vuksan" userId="3af124f9-b8e7-46e3-9422-21ae1d17ac0b" providerId="ADAL" clId="{1693123F-0D85-42DC-B844-19DB76FC2CA7}" dt="2021-09-22T06:17:43.582" v="194" actId="14100"/>
          <ac:picMkLst>
            <pc:docMk/>
            <pc:sldMk cId="3772707989" sldId="293"/>
            <ac:picMk id="2" creationId="{05B6CA75-C594-427F-BABE-90CF677CB695}"/>
          </ac:picMkLst>
        </pc:picChg>
        <pc:picChg chg="mod">
          <ac:chgData name="Siniša Vuksan" userId="3af124f9-b8e7-46e3-9422-21ae1d17ac0b" providerId="ADAL" clId="{1693123F-0D85-42DC-B844-19DB76FC2CA7}" dt="2021-09-22T06:08:32.798" v="79" actId="1076"/>
          <ac:picMkLst>
            <pc:docMk/>
            <pc:sldMk cId="3772707989" sldId="293"/>
            <ac:picMk id="4" creationId="{1B2619D9-4F98-4A11-8FFE-57C7EB1F529A}"/>
          </ac:picMkLst>
        </pc:picChg>
      </pc:sldChg>
      <pc:sldChg chg="addSp delSp modSp delAnim modAnim">
        <pc:chgData name="Siniša Vuksan" userId="3af124f9-b8e7-46e3-9422-21ae1d17ac0b" providerId="ADAL" clId="{1693123F-0D85-42DC-B844-19DB76FC2CA7}" dt="2021-09-23T07:21:20.446" v="2267" actId="113"/>
        <pc:sldMkLst>
          <pc:docMk/>
          <pc:sldMk cId="3442932805" sldId="294"/>
        </pc:sldMkLst>
        <pc:spChg chg="mod">
          <ac:chgData name="Siniša Vuksan" userId="3af124f9-b8e7-46e3-9422-21ae1d17ac0b" providerId="ADAL" clId="{1693123F-0D85-42DC-B844-19DB76FC2CA7}" dt="2021-09-23T07:21:01.438" v="2226" actId="114"/>
          <ac:spMkLst>
            <pc:docMk/>
            <pc:sldMk cId="3442932805" sldId="294"/>
            <ac:spMk id="5" creationId="{718FF3D2-6816-42B0-822B-02DA9A789822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0" creationId="{8551077F-D273-4A23-BAFA-AFBC26596082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1" creationId="{72888712-0183-4A61-912E-2592A7117376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2" creationId="{C47A01B6-E0A3-4949-B27E-C0831027DB05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3" creationId="{BBC87E6C-C1D8-45B4-97CC-FBFB802C571F}"/>
          </ac:spMkLst>
        </pc:spChg>
        <pc:spChg chg="mod">
          <ac:chgData name="Siniša Vuksan" userId="3af124f9-b8e7-46e3-9422-21ae1d17ac0b" providerId="ADAL" clId="{1693123F-0D85-42DC-B844-19DB76FC2CA7}" dt="2021-09-22T07:05:20.581" v="656" actId="1036"/>
          <ac:spMkLst>
            <pc:docMk/>
            <pc:sldMk cId="3442932805" sldId="294"/>
            <ac:spMk id="14" creationId="{DBE0434C-11F2-43EE-B5AE-02F82EE91147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5" creationId="{ACA1BB07-2295-4701-B282-F157E97BDC5F}"/>
          </ac:spMkLst>
        </pc:spChg>
        <pc:spChg chg="del">
          <ac:chgData name="Siniša Vuksan" userId="3af124f9-b8e7-46e3-9422-21ae1d17ac0b" providerId="ADAL" clId="{1693123F-0D85-42DC-B844-19DB76FC2CA7}" dt="2021-09-22T06:27:39.639" v="454" actId="478"/>
          <ac:spMkLst>
            <pc:docMk/>
            <pc:sldMk cId="3442932805" sldId="294"/>
            <ac:spMk id="16" creationId="{55310CEA-F836-45CF-AA82-E3D6CD10AF8C}"/>
          </ac:spMkLst>
        </pc:spChg>
        <pc:spChg chg="add mod">
          <ac:chgData name="Siniša Vuksan" userId="3af124f9-b8e7-46e3-9422-21ae1d17ac0b" providerId="ADAL" clId="{1693123F-0D85-42DC-B844-19DB76FC2CA7}" dt="2021-09-23T07:21:20.446" v="2267" actId="113"/>
          <ac:spMkLst>
            <pc:docMk/>
            <pc:sldMk cId="3442932805" sldId="294"/>
            <ac:spMk id="17" creationId="{4A6BCB86-E9F5-40E0-94E4-B4506EEB71A4}"/>
          </ac:spMkLst>
        </pc:spChg>
        <pc:picChg chg="mod">
          <ac:chgData name="Siniša Vuksan" userId="3af124f9-b8e7-46e3-9422-21ae1d17ac0b" providerId="ADAL" clId="{1693123F-0D85-42DC-B844-19DB76FC2CA7}" dt="2021-09-22T06:22:16.238" v="223" actId="1035"/>
          <ac:picMkLst>
            <pc:docMk/>
            <pc:sldMk cId="3442932805" sldId="294"/>
            <ac:picMk id="4" creationId="{6EA4478F-12CA-4225-8F02-AFD946883A9C}"/>
          </ac:picMkLst>
        </pc:picChg>
        <pc:picChg chg="mod">
          <ac:chgData name="Siniša Vuksan" userId="3af124f9-b8e7-46e3-9422-21ae1d17ac0b" providerId="ADAL" clId="{1693123F-0D85-42DC-B844-19DB76FC2CA7}" dt="2021-09-22T07:05:20.581" v="656" actId="1036"/>
          <ac:picMkLst>
            <pc:docMk/>
            <pc:sldMk cId="3442932805" sldId="294"/>
            <ac:picMk id="6" creationId="{D255B4FC-89B0-4357-9C41-9F0792D7E4FD}"/>
          </ac:picMkLst>
        </pc:picChg>
      </pc:sldChg>
      <pc:sldChg chg="modSp">
        <pc:chgData name="Siniša Vuksan" userId="3af124f9-b8e7-46e3-9422-21ae1d17ac0b" providerId="ADAL" clId="{1693123F-0D85-42DC-B844-19DB76FC2CA7}" dt="2021-09-23T07:22:53.675" v="2458" actId="114"/>
        <pc:sldMkLst>
          <pc:docMk/>
          <pc:sldMk cId="3450281488" sldId="295"/>
        </pc:sldMkLst>
        <pc:spChg chg="mod">
          <ac:chgData name="Siniša Vuksan" userId="3af124f9-b8e7-46e3-9422-21ae1d17ac0b" providerId="ADAL" clId="{1693123F-0D85-42DC-B844-19DB76FC2CA7}" dt="2021-09-23T07:22:53.675" v="2458" actId="114"/>
          <ac:spMkLst>
            <pc:docMk/>
            <pc:sldMk cId="3450281488" sldId="295"/>
            <ac:spMk id="5" creationId="{718FF3D2-6816-42B0-822B-02DA9A789822}"/>
          </ac:spMkLst>
        </pc:spChg>
        <pc:spChg chg="mod">
          <ac:chgData name="Siniša Vuksan" userId="3af124f9-b8e7-46e3-9422-21ae1d17ac0b" providerId="ADAL" clId="{1693123F-0D85-42DC-B844-19DB76FC2CA7}" dt="2021-09-22T07:19:47.638" v="1165" actId="20577"/>
          <ac:spMkLst>
            <pc:docMk/>
            <pc:sldMk cId="3450281488" sldId="295"/>
            <ac:spMk id="17" creationId="{609F3C44-02C9-41C9-B208-99F05CF5F20D}"/>
          </ac:spMkLst>
        </pc:spChg>
        <pc:spChg chg="mod">
          <ac:chgData name="Siniša Vuksan" userId="3af124f9-b8e7-46e3-9422-21ae1d17ac0b" providerId="ADAL" clId="{1693123F-0D85-42DC-B844-19DB76FC2CA7}" dt="2021-09-22T07:21:18.798" v="1277" actId="20577"/>
          <ac:spMkLst>
            <pc:docMk/>
            <pc:sldMk cId="3450281488" sldId="295"/>
            <ac:spMk id="18" creationId="{B01B29D0-CCA9-4BCB-974A-19E40ECDD288}"/>
          </ac:spMkLst>
        </pc:spChg>
        <pc:spChg chg="mod">
          <ac:chgData name="Siniša Vuksan" userId="3af124f9-b8e7-46e3-9422-21ae1d17ac0b" providerId="ADAL" clId="{1693123F-0D85-42DC-B844-19DB76FC2CA7}" dt="2021-09-22T07:19:17.727" v="1081" actId="20577"/>
          <ac:spMkLst>
            <pc:docMk/>
            <pc:sldMk cId="3450281488" sldId="295"/>
            <ac:spMk id="22" creationId="{01C6BF2E-CB0A-4D03-8C0C-EE309A43E2DA}"/>
          </ac:spMkLst>
        </pc:spChg>
        <pc:picChg chg="mod">
          <ac:chgData name="Siniša Vuksan" userId="3af124f9-b8e7-46e3-9422-21ae1d17ac0b" providerId="ADAL" clId="{1693123F-0D85-42DC-B844-19DB76FC2CA7}" dt="2021-09-22T06:23:18.872" v="237" actId="14100"/>
          <ac:picMkLst>
            <pc:docMk/>
            <pc:sldMk cId="3450281488" sldId="295"/>
            <ac:picMk id="4" creationId="{6EA4478F-12CA-4225-8F02-AFD946883A9C}"/>
          </ac:picMkLst>
        </pc:picChg>
        <pc:picChg chg="mod">
          <ac:chgData name="Siniša Vuksan" userId="3af124f9-b8e7-46e3-9422-21ae1d17ac0b" providerId="ADAL" clId="{1693123F-0D85-42DC-B844-19DB76FC2CA7}" dt="2021-09-22T07:18:06.011" v="970" actId="14826"/>
          <ac:picMkLst>
            <pc:docMk/>
            <pc:sldMk cId="3450281488" sldId="295"/>
            <ac:picMk id="6" creationId="{D255B4FC-89B0-4357-9C41-9F0792D7E4FD}"/>
          </ac:picMkLst>
        </pc:picChg>
      </pc:sldChg>
      <pc:sldChg chg="addSp delSp modSp delAnim modAnim">
        <pc:chgData name="Siniša Vuksan" userId="3af124f9-b8e7-46e3-9422-21ae1d17ac0b" providerId="ADAL" clId="{1693123F-0D85-42DC-B844-19DB76FC2CA7}" dt="2021-09-23T07:23:26.003" v="2547" actId="114"/>
        <pc:sldMkLst>
          <pc:docMk/>
          <pc:sldMk cId="3972609630" sldId="304"/>
        </pc:sldMkLst>
        <pc:spChg chg="mod">
          <ac:chgData name="Siniša Vuksan" userId="3af124f9-b8e7-46e3-9422-21ae1d17ac0b" providerId="ADAL" clId="{1693123F-0D85-42DC-B844-19DB76FC2CA7}" dt="2021-09-23T07:23:26.003" v="2547" actId="114"/>
          <ac:spMkLst>
            <pc:docMk/>
            <pc:sldMk cId="3972609630" sldId="304"/>
            <ac:spMk id="5" creationId="{718FF3D2-6816-42B0-822B-02DA9A789822}"/>
          </ac:spMkLst>
        </pc:spChg>
        <pc:spChg chg="add mod">
          <ac:chgData name="Siniša Vuksan" userId="3af124f9-b8e7-46e3-9422-21ae1d17ac0b" providerId="ADAL" clId="{1693123F-0D85-42DC-B844-19DB76FC2CA7}" dt="2021-09-22T07:26:51.189" v="1302" actId="20577"/>
          <ac:spMkLst>
            <pc:docMk/>
            <pc:sldMk cId="3972609630" sldId="304"/>
            <ac:spMk id="17" creationId="{D742D2B4-911F-4E77-9C83-B556ABBDCB0C}"/>
          </ac:spMkLst>
        </pc:spChg>
        <pc:spChg chg="add mod">
          <ac:chgData name="Siniša Vuksan" userId="3af124f9-b8e7-46e3-9422-21ae1d17ac0b" providerId="ADAL" clId="{1693123F-0D85-42DC-B844-19DB76FC2CA7}" dt="2021-09-22T07:27:05.861" v="1311" actId="20577"/>
          <ac:spMkLst>
            <pc:docMk/>
            <pc:sldMk cId="3972609630" sldId="304"/>
            <ac:spMk id="18" creationId="{C4C3A80F-A1ED-49C4-A5B8-1D105ED8D5A8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19" creationId="{3E8F01C9-5EE8-49E0-82E6-2549EB9E25BA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20" creationId="{22A5F369-7914-47D7-B8FE-477A85BF038D}"/>
          </ac:spMkLst>
        </pc:spChg>
        <pc:spChg chg="add mod">
          <ac:chgData name="Siniša Vuksan" userId="3af124f9-b8e7-46e3-9422-21ae1d17ac0b" providerId="ADAL" clId="{1693123F-0D85-42DC-B844-19DB76FC2CA7}" dt="2021-09-22T07:28:26.499" v="1319"/>
          <ac:spMkLst>
            <pc:docMk/>
            <pc:sldMk cId="3972609630" sldId="304"/>
            <ac:spMk id="21" creationId="{3CC502D6-F4E7-4E7C-8D6A-88DB603DD0DD}"/>
          </ac:spMkLst>
        </pc:spChg>
        <pc:spChg chg="add mod">
          <ac:chgData name="Siniša Vuksan" userId="3af124f9-b8e7-46e3-9422-21ae1d17ac0b" providerId="ADAL" clId="{1693123F-0D85-42DC-B844-19DB76FC2CA7}" dt="2021-09-22T07:28:40.805" v="1333" actId="20577"/>
          <ac:spMkLst>
            <pc:docMk/>
            <pc:sldMk cId="3972609630" sldId="304"/>
            <ac:spMk id="22" creationId="{BBB5A2B3-7049-4870-9638-A25D8824377A}"/>
          </ac:spMkLst>
        </pc:spChg>
        <pc:spChg chg="add mod">
          <ac:chgData name="Siniša Vuksan" userId="3af124f9-b8e7-46e3-9422-21ae1d17ac0b" providerId="ADAL" clId="{1693123F-0D85-42DC-B844-19DB76FC2CA7}" dt="2021-09-22T07:29:22.166" v="1343" actId="20577"/>
          <ac:spMkLst>
            <pc:docMk/>
            <pc:sldMk cId="3972609630" sldId="304"/>
            <ac:spMk id="23" creationId="{2BC696C5-D228-4392-A0EA-9A010C1FDC7B}"/>
          </ac:spMkLst>
        </pc:spChg>
        <pc:spChg chg="add mod">
          <ac:chgData name="Siniša Vuksan" userId="3af124f9-b8e7-46e3-9422-21ae1d17ac0b" providerId="ADAL" clId="{1693123F-0D85-42DC-B844-19DB76FC2CA7}" dt="2021-09-22T07:30:05.694" v="1363" actId="20577"/>
          <ac:spMkLst>
            <pc:docMk/>
            <pc:sldMk cId="3972609630" sldId="304"/>
            <ac:spMk id="24" creationId="{3F554691-DFFB-443C-82CC-CE4911880EEB}"/>
          </ac:spMkLst>
        </pc:spChg>
        <pc:spChg chg="add mod">
          <ac:chgData name="Siniša Vuksan" userId="3af124f9-b8e7-46e3-9422-21ae1d17ac0b" providerId="ADAL" clId="{1693123F-0D85-42DC-B844-19DB76FC2CA7}" dt="2021-09-22T07:29:36.858" v="1347" actId="1076"/>
          <ac:spMkLst>
            <pc:docMk/>
            <pc:sldMk cId="3972609630" sldId="304"/>
            <ac:spMk id="25" creationId="{1FF506C2-8032-4DAD-A2BD-F2F485EFD407}"/>
          </ac:spMkLst>
        </pc:spChg>
        <pc:spChg chg="add mod">
          <ac:chgData name="Siniša Vuksan" userId="3af124f9-b8e7-46e3-9422-21ae1d17ac0b" providerId="ADAL" clId="{1693123F-0D85-42DC-B844-19DB76FC2CA7}" dt="2021-09-22T07:30:16.462" v="1369" actId="20577"/>
          <ac:spMkLst>
            <pc:docMk/>
            <pc:sldMk cId="3972609630" sldId="304"/>
            <ac:spMk id="26" creationId="{99ECFFDC-9935-4263-A3F3-83265DFA643C}"/>
          </ac:spMkLst>
        </pc:spChg>
        <pc:spChg chg="add mod">
          <ac:chgData name="Siniša Vuksan" userId="3af124f9-b8e7-46e3-9422-21ae1d17ac0b" providerId="ADAL" clId="{1693123F-0D85-42DC-B844-19DB76FC2CA7}" dt="2021-09-22T07:32:12.376" v="1386" actId="20577"/>
          <ac:spMkLst>
            <pc:docMk/>
            <pc:sldMk cId="3972609630" sldId="304"/>
            <ac:spMk id="27" creationId="{8C965D01-833E-4CCF-BD22-F7404C8B5451}"/>
          </ac:spMkLst>
        </pc:spChg>
        <pc:spChg chg="add mod">
          <ac:chgData name="Siniša Vuksan" userId="3af124f9-b8e7-46e3-9422-21ae1d17ac0b" providerId="ADAL" clId="{1693123F-0D85-42DC-B844-19DB76FC2CA7}" dt="2021-09-22T07:32:24.901" v="1399" actId="20577"/>
          <ac:spMkLst>
            <pc:docMk/>
            <pc:sldMk cId="3972609630" sldId="304"/>
            <ac:spMk id="28" creationId="{5DA9CAA2-B011-4770-80FD-EB7A11BA79E9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3" creationId="{D6461F4F-0218-442F-9B77-B2929FFBEDCA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4" creationId="{1A930EBD-B70B-4565-8A4D-F1DEB7C9CB64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5" creationId="{CFC84D56-6D49-4E36-9017-AECBDDF1FF70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6" creationId="{F47ACD0F-C5FE-476B-B1B1-4A7032E28CC4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7" creationId="{FE176C52-5EB2-4EFA-87F0-30BF414F1D12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8" creationId="{137F8B31-0A4C-426A-B96D-359B213D3DF9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9" creationId="{319EC659-8E97-4B21-A317-E1D3D565F9D3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40" creationId="{A89D5378-7E04-459A-996A-27C693F44FCB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41" creationId="{EBC58EEC-75BC-4383-8F08-56259DA8603C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42" creationId="{F3BEEA82-A9F4-43A7-B4C1-ADCE1F94493B}"/>
          </ac:spMkLst>
        </pc:spChg>
        <pc:picChg chg="mod">
          <ac:chgData name="Siniša Vuksan" userId="3af124f9-b8e7-46e3-9422-21ae1d17ac0b" providerId="ADAL" clId="{1693123F-0D85-42DC-B844-19DB76FC2CA7}" dt="2021-09-22T06:23:27.648" v="249" actId="1037"/>
          <ac:picMkLst>
            <pc:docMk/>
            <pc:sldMk cId="3972609630" sldId="304"/>
            <ac:picMk id="4" creationId="{6EA4478F-12CA-4225-8F02-AFD946883A9C}"/>
          </ac:picMkLst>
        </pc:picChg>
        <pc:picChg chg="mod">
          <ac:chgData name="Siniša Vuksan" userId="3af124f9-b8e7-46e3-9422-21ae1d17ac0b" providerId="ADAL" clId="{1693123F-0D85-42DC-B844-19DB76FC2CA7}" dt="2021-09-22T07:23:52.747" v="1289" actId="1076"/>
          <ac:picMkLst>
            <pc:docMk/>
            <pc:sldMk cId="3972609630" sldId="304"/>
            <ac:picMk id="6" creationId="{D255B4FC-89B0-4357-9C41-9F0792D7E4FD}"/>
          </ac:picMkLst>
        </pc:picChg>
      </pc:sldChg>
      <pc:sldChg chg="modSp">
        <pc:chgData name="Siniša Vuksan" userId="3af124f9-b8e7-46e3-9422-21ae1d17ac0b" providerId="ADAL" clId="{1693123F-0D85-42DC-B844-19DB76FC2CA7}" dt="2021-09-23T07:24:17.704" v="2554" actId="20577"/>
        <pc:sldMkLst>
          <pc:docMk/>
          <pc:sldMk cId="986372035" sldId="305"/>
        </pc:sldMkLst>
        <pc:spChg chg="mod">
          <ac:chgData name="Siniša Vuksan" userId="3af124f9-b8e7-46e3-9422-21ae1d17ac0b" providerId="ADAL" clId="{1693123F-0D85-42DC-B844-19DB76FC2CA7}" dt="2021-09-23T07:18:54.120" v="1999" actId="113"/>
          <ac:spMkLst>
            <pc:docMk/>
            <pc:sldMk cId="986372035" sldId="305"/>
            <ac:spMk id="3" creationId="{B7889F66-CCBB-4BC4-8656-0552E49AE557}"/>
          </ac:spMkLst>
        </pc:spChg>
        <pc:spChg chg="mod">
          <ac:chgData name="Siniša Vuksan" userId="3af124f9-b8e7-46e3-9422-21ae1d17ac0b" providerId="ADAL" clId="{1693123F-0D85-42DC-B844-19DB76FC2CA7}" dt="2021-09-23T07:24:17.704" v="2554" actId="20577"/>
          <ac:spMkLst>
            <pc:docMk/>
            <pc:sldMk cId="986372035" sldId="305"/>
            <ac:spMk id="5" creationId="{6820CD79-3468-45FB-AA9D-F0177DDA7B22}"/>
          </ac:spMkLst>
        </pc:spChg>
        <pc:picChg chg="mod">
          <ac:chgData name="Siniša Vuksan" userId="3af124f9-b8e7-46e3-9422-21ae1d17ac0b" providerId="ADAL" clId="{1693123F-0D85-42DC-B844-19DB76FC2CA7}" dt="2021-09-22T06:08:14.011" v="77" actId="1076"/>
          <ac:picMkLst>
            <pc:docMk/>
            <pc:sldMk cId="986372035" sldId="305"/>
            <ac:picMk id="4" creationId="{1B2619D9-4F98-4A11-8FFE-57C7EB1F529A}"/>
          </ac:picMkLst>
        </pc:picChg>
      </pc:sldChg>
      <pc:sldChg chg="delSp modSp add delAnim">
        <pc:chgData name="Siniša Vuksan" userId="3af124f9-b8e7-46e3-9422-21ae1d17ac0b" providerId="ADAL" clId="{1693123F-0D85-42DC-B844-19DB76FC2CA7}" dt="2021-09-23T07:25:02.305" v="2599" actId="114"/>
        <pc:sldMkLst>
          <pc:docMk/>
          <pc:sldMk cId="668208698" sldId="307"/>
        </pc:sldMkLst>
        <pc:spChg chg="mod">
          <ac:chgData name="Siniša Vuksan" userId="3af124f9-b8e7-46e3-9422-21ae1d17ac0b" providerId="ADAL" clId="{1693123F-0D85-42DC-B844-19DB76FC2CA7}" dt="2021-09-23T07:25:02.305" v="2599" actId="114"/>
          <ac:spMkLst>
            <pc:docMk/>
            <pc:sldMk cId="668208698" sldId="307"/>
            <ac:spMk id="5" creationId="{718FF3D2-6816-42B0-822B-02DA9A789822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19" creationId="{3E8F01C9-5EE8-49E0-82E6-2549EB9E25BA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20" creationId="{22A5F369-7914-47D7-B8FE-477A85BF038D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3" creationId="{D6461F4F-0218-442F-9B77-B2929FFBEDCA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4" creationId="{1A930EBD-B70B-4565-8A4D-F1DEB7C9CB64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5" creationId="{CFC84D56-6D49-4E36-9017-AECBDDF1FF70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6" creationId="{F47ACD0F-C5FE-476B-B1B1-4A7032E28CC4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7" creationId="{FE176C52-5EB2-4EFA-87F0-30BF414F1D12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8" creationId="{137F8B31-0A4C-426A-B96D-359B213D3DF9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9" creationId="{319EC659-8E97-4B21-A317-E1D3D565F9D3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40" creationId="{A89D5378-7E04-459A-996A-27C693F44FCB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41" creationId="{EBC58EEC-75BC-4383-8F08-56259DA8603C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42" creationId="{F3BEEA82-A9F4-43A7-B4C1-ADCE1F94493B}"/>
          </ac:spMkLst>
        </pc:spChg>
        <pc:picChg chg="mod">
          <ac:chgData name="Siniša Vuksan" userId="3af124f9-b8e7-46e3-9422-21ae1d17ac0b" providerId="ADAL" clId="{1693123F-0D85-42DC-B844-19DB76FC2CA7}" dt="2021-09-22T07:33:13.335" v="1402" actId="1076"/>
          <ac:picMkLst>
            <pc:docMk/>
            <pc:sldMk cId="668208698" sldId="307"/>
            <ac:picMk id="6" creationId="{D255B4FC-89B0-4357-9C41-9F0792D7E4FD}"/>
          </ac:picMkLst>
        </pc:picChg>
      </pc:sldChg>
    </pc:docChg>
  </pc:docChgLst>
  <pc:docChgLst>
    <pc:chgData name="Siniša Vuksan" userId="3af124f9-b8e7-46e3-9422-21ae1d17ac0b" providerId="ADAL" clId="{55CA9918-49A5-44D9-99D1-5C8235A8EB5D}"/>
    <pc:docChg chg="undo custSel addSld delSld modSld sldOrd">
      <pc:chgData name="Siniša Vuksan" userId="3af124f9-b8e7-46e3-9422-21ae1d17ac0b" providerId="ADAL" clId="{55CA9918-49A5-44D9-99D1-5C8235A8EB5D}" dt="2021-09-21T07:53:15.598" v="1141"/>
      <pc:docMkLst>
        <pc:docMk/>
      </pc:docMkLst>
      <pc:sldChg chg="modSp">
        <pc:chgData name="Siniša Vuksan" userId="3af124f9-b8e7-46e3-9422-21ae1d17ac0b" providerId="ADAL" clId="{55CA9918-49A5-44D9-99D1-5C8235A8EB5D}" dt="2021-09-21T06:42:38.488" v="1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A9918-49A5-44D9-99D1-5C8235A8EB5D}" dt="2021-09-21T06:42:38.488" v="11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29T11:40:46.508" v="3766" actId="2696"/>
      <pc:docMkLst>
        <pc:docMk/>
      </pc:docMkLst>
      <pc:sldChg chg="modSp setBg">
        <pc:chgData name="Siniša Vuksan" userId="3af124f9-b8e7-46e3-9422-21ae1d17ac0b" providerId="ADAL" clId="{D6F7B15F-22FF-425B-B979-1D15F7CB28F4}" dt="2021-08-28T09:42:26.919" v="30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28T09:42:26.919" v="308" actId="20577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CD204E84-8BF4-4FBE-B741-2F69FD621F44}"/>
    <pc:docChg chg="undo custSel addSld delSld modSld sldOrd">
      <pc:chgData name="Siniša Vuksan" userId="3af124f9-b8e7-46e3-9422-21ae1d17ac0b" providerId="ADAL" clId="{CD204E84-8BF4-4FBE-B741-2F69FD621F44}" dt="2021-09-21T09:11:31.697" v="454"/>
      <pc:docMkLst>
        <pc:docMk/>
      </pc:docMkLst>
      <pc:sldChg chg="modSp">
        <pc:chgData name="Siniša Vuksan" userId="3af124f9-b8e7-46e3-9422-21ae1d17ac0b" providerId="ADAL" clId="{CD204E84-8BF4-4FBE-B741-2F69FD621F44}" dt="2021-09-21T07:55:30.778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CD204E84-8BF4-4FBE-B741-2F69FD621F44}" dt="2021-09-21T07:55:30.778" v="14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60404417-70EA-4562-99B0-FF0AA0CDD73A}"/>
  </pc:docChgLst>
  <pc:docChgLst>
    <pc:chgData name="Siniša Vuksan" userId="3af124f9-b8e7-46e3-9422-21ae1d17ac0b" providerId="ADAL" clId="{797C8F51-F4A1-4BCD-BF3A-446334423DAE}"/>
    <pc:docChg chg="custSel addSld delSld modSld">
      <pc:chgData name="Siniša Vuksan" userId="3af124f9-b8e7-46e3-9422-21ae1d17ac0b" providerId="ADAL" clId="{797C8F51-F4A1-4BCD-BF3A-446334423DAE}" dt="2021-09-21T12:13:40.600" v="326" actId="20577"/>
      <pc:docMkLst>
        <pc:docMk/>
      </pc:docMkLst>
      <pc:sldChg chg="modSp">
        <pc:chgData name="Siniša Vuksan" userId="3af124f9-b8e7-46e3-9422-21ae1d17ac0b" providerId="ADAL" clId="{797C8F51-F4A1-4BCD-BF3A-446334423DAE}" dt="2021-09-21T10:35:34.997" v="1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97C8F51-F4A1-4BCD-BF3A-446334423DAE}" dt="2021-09-21T10:35:34.997" v="1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1067701834" sldId="261"/>
        </pc:sldMkLst>
      </pc:sldChg>
      <pc:sldChg chg="addSp modSp add modAnim">
        <pc:chgData name="Siniša Vuksan" userId="3af124f9-b8e7-46e3-9422-21ae1d17ac0b" providerId="ADAL" clId="{797C8F51-F4A1-4BCD-BF3A-446334423DAE}" dt="2021-09-21T12:09:51.120" v="292" actId="1036"/>
        <pc:sldMkLst>
          <pc:docMk/>
          <pc:sldMk cId="2122178903" sldId="288"/>
        </pc:sldMkLst>
        <pc:spChg chg="mod">
          <ac:chgData name="Siniša Vuksan" userId="3af124f9-b8e7-46e3-9422-21ae1d17ac0b" providerId="ADAL" clId="{797C8F51-F4A1-4BCD-BF3A-446334423DAE}" dt="2021-09-21T12:09:51.120" v="292" actId="1036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Vuksan" userId="3af124f9-b8e7-46e3-9422-21ae1d17ac0b" providerId="ADAL" clId="{797C8F51-F4A1-4BCD-BF3A-446334423DAE}" dt="2021-09-21T12:08:54.550" v="259" actId="1035"/>
          <ac:spMkLst>
            <pc:docMk/>
            <pc:sldMk cId="2122178903" sldId="288"/>
            <ac:spMk id="6" creationId="{FFE14C9D-F79A-42C0-87D5-7951E53F2573}"/>
          </ac:spMkLst>
        </pc:spChg>
        <pc:spChg chg="add mod">
          <ac:chgData name="Siniša Vuksan" userId="3af124f9-b8e7-46e3-9422-21ae1d17ac0b" providerId="ADAL" clId="{797C8F51-F4A1-4BCD-BF3A-446334423DAE}" dt="2021-09-21T12:09:32.058" v="277" actId="1036"/>
          <ac:spMkLst>
            <pc:docMk/>
            <pc:sldMk cId="2122178903" sldId="288"/>
            <ac:spMk id="8" creationId="{E74DEB7E-E58B-4602-A653-5856BDC59EB5}"/>
          </ac:spMkLst>
        </pc:spChg>
        <pc:spChg chg="mod">
          <ac:chgData name="Siniša Vuksan" userId="3af124f9-b8e7-46e3-9422-21ae1d17ac0b" providerId="ADAL" clId="{797C8F51-F4A1-4BCD-BF3A-446334423DAE}" dt="2021-09-21T12:09:48.040" v="282" actId="1036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Vuksan" userId="3af124f9-b8e7-46e3-9422-21ae1d17ac0b" providerId="ADAL" clId="{797C8F51-F4A1-4BCD-BF3A-446334423DAE}" dt="2021-09-21T10:38:26.373" v="26" actId="14100"/>
          <ac:picMkLst>
            <pc:docMk/>
            <pc:sldMk cId="2122178903" sldId="28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97C8F51-F4A1-4BCD-BF3A-446334423DAE}" dt="2021-09-21T12:09:18.018" v="271" actId="1038"/>
          <ac:picMkLst>
            <pc:docMk/>
            <pc:sldMk cId="2122178903" sldId="288"/>
            <ac:picMk id="7" creationId="{B84FDB09-BE7B-4B3E-81D2-D1640BD87FC5}"/>
          </ac:picMkLst>
        </pc:picChg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1236318662" sldId="292"/>
        </pc:sldMkLst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3772707989" sldId="293"/>
        </pc:sldMkLst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3442932805" sldId="294"/>
        </pc:sldMkLst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3450281488" sldId="295"/>
        </pc:sldMkLst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3972609630" sldId="304"/>
        </pc:sldMkLst>
      </pc:sldChg>
      <pc:sldChg chg="modSp add">
        <pc:chgData name="Siniša Vuksan" userId="3af124f9-b8e7-46e3-9422-21ae1d17ac0b" providerId="ADAL" clId="{797C8F51-F4A1-4BCD-BF3A-446334423DAE}" dt="2021-09-21T12:13:40.600" v="326" actId="20577"/>
        <pc:sldMkLst>
          <pc:docMk/>
          <pc:sldMk cId="986372035" sldId="305"/>
        </pc:sldMkLst>
        <pc:spChg chg="mod">
          <ac:chgData name="Siniša Vuksan" userId="3af124f9-b8e7-46e3-9422-21ae1d17ac0b" providerId="ADAL" clId="{797C8F51-F4A1-4BCD-BF3A-446334423DAE}" dt="2021-09-21T12:12:20.080" v="316" actId="1036"/>
          <ac:spMkLst>
            <pc:docMk/>
            <pc:sldMk cId="986372035" sldId="305"/>
            <ac:spMk id="3" creationId="{B7889F66-CCBB-4BC4-8656-0552E49AE557}"/>
          </ac:spMkLst>
        </pc:spChg>
        <pc:spChg chg="mod">
          <ac:chgData name="Siniša Vuksan" userId="3af124f9-b8e7-46e3-9422-21ae1d17ac0b" providerId="ADAL" clId="{797C8F51-F4A1-4BCD-BF3A-446334423DAE}" dt="2021-09-21T12:13:40.600" v="326" actId="20577"/>
          <ac:spMkLst>
            <pc:docMk/>
            <pc:sldMk cId="986372035" sldId="305"/>
            <ac:spMk id="5" creationId="{6820CD79-3468-45FB-AA9D-F0177DDA7B22}"/>
          </ac:spMkLst>
        </pc:spChg>
        <pc:picChg chg="mod">
          <ac:chgData name="Siniša Vuksan" userId="3af124f9-b8e7-46e3-9422-21ae1d17ac0b" providerId="ADAL" clId="{797C8F51-F4A1-4BCD-BF3A-446334423DAE}" dt="2021-09-21T12:12:07.337" v="307" actId="1035"/>
          <ac:picMkLst>
            <pc:docMk/>
            <pc:sldMk cId="986372035" sldId="305"/>
            <ac:picMk id="2" creationId="{8F0B890C-6670-40D9-BC5A-12739E4FF41E}"/>
          </ac:picMkLst>
        </pc:picChg>
        <pc:picChg chg="mod">
          <ac:chgData name="Siniša Vuksan" userId="3af124f9-b8e7-46e3-9422-21ae1d17ac0b" providerId="ADAL" clId="{797C8F51-F4A1-4BCD-BF3A-446334423DAE}" dt="2021-09-21T12:12:56.713" v="320" actId="1076"/>
          <ac:picMkLst>
            <pc:docMk/>
            <pc:sldMk cId="986372035" sldId="305"/>
            <ac:picMk id="6" creationId="{BE9B2350-381E-4834-8696-09EA5258CEB0}"/>
          </ac:picMkLst>
        </pc:picChg>
      </pc:sldChg>
    </pc:docChg>
  </pc:docChgLst>
  <pc:docChgLst>
    <pc:chgData name="Siniša Vuksan" userId="3af124f9-b8e7-46e3-9422-21ae1d17ac0b" providerId="ADAL" clId="{F86D59F9-0027-4E69-9178-BCC56721AC42}"/>
    <pc:docChg chg="undo custSel addSld delSld modSld sldOrd">
      <pc:chgData name="Siniša Vuksan" userId="3af124f9-b8e7-46e3-9422-21ae1d17ac0b" providerId="ADAL" clId="{F86D59F9-0027-4E69-9178-BCC56721AC42}" dt="2021-08-30T14:41:00.943" v="3985" actId="313"/>
      <pc:docMkLst>
        <pc:docMk/>
      </pc:docMkLst>
      <pc:sldChg chg="modSp">
        <pc:chgData name="Siniša Vuksan" userId="3af124f9-b8e7-46e3-9422-21ae1d17ac0b" providerId="ADAL" clId="{F86D59F9-0027-4E69-9178-BCC56721AC42}" dt="2021-08-30T11:33:56.017" v="22" actId="114"/>
        <pc:sldMkLst>
          <pc:docMk/>
          <pc:sldMk cId="1473559465" sldId="256"/>
        </pc:sldMkLst>
        <pc:spChg chg="mod">
          <ac:chgData name="Siniša Vuksan" userId="3af124f9-b8e7-46e3-9422-21ae1d17ac0b" providerId="ADAL" clId="{F86D59F9-0027-4E69-9178-BCC56721AC42}" dt="2021-08-30T11:33:56.017" v="22" actId="114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6D9769B0-CF24-4F53-B31F-FD375746DCFE}"/>
    <pc:docChg chg="undo custSel addSld modSld sldOrd">
      <pc:chgData name="Siniša Vuksan" userId="3af124f9-b8e7-46e3-9422-21ae1d17ac0b" providerId="ADAL" clId="{6D9769B0-CF24-4F53-B31F-FD375746DCFE}" dt="2021-09-17T11:25:14.407" v="532"/>
      <pc:docMkLst>
        <pc:docMk/>
      </pc:docMkLst>
      <pc:sldChg chg="modSp">
        <pc:chgData name="Siniša Vuksan" userId="3af124f9-b8e7-46e3-9422-21ae1d17ac0b" providerId="ADAL" clId="{6D9769B0-CF24-4F53-B31F-FD375746DCFE}" dt="2021-09-17T11:07:36.680" v="17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D9769B0-CF24-4F53-B31F-FD375746DCFE}" dt="2021-09-17T11:07:36.680" v="17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D11D9B47-9EFF-46EF-BAC4-0174A5B9F19D}"/>
    <pc:docChg chg="undo custSel addSld delSld modSld">
      <pc:chgData name="Siniša Vuksan" userId="3af124f9-b8e7-46e3-9422-21ae1d17ac0b" providerId="ADAL" clId="{D11D9B47-9EFF-46EF-BAC4-0174A5B9F19D}" dt="2021-10-19T09:15:56.987" v="1274" actId="20577"/>
      <pc:docMkLst>
        <pc:docMk/>
      </pc:docMkLst>
      <pc:sldChg chg="modSp">
        <pc:chgData name="Siniša Vuksan" userId="3af124f9-b8e7-46e3-9422-21ae1d17ac0b" providerId="ADAL" clId="{D11D9B47-9EFF-46EF-BAC4-0174A5B9F19D}" dt="2021-10-19T08:27:59.359" v="2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11D9B47-9EFF-46EF-BAC4-0174A5B9F19D}" dt="2021-10-19T08:27:59.35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11D9B47-9EFF-46EF-BAC4-0174A5B9F19D}" dt="2021-10-19T08:27:51.285" v="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delAnim modAnim">
        <pc:chgData name="Siniša Vuksan" userId="3af124f9-b8e7-46e3-9422-21ae1d17ac0b" providerId="ADAL" clId="{D11D9B47-9EFF-46EF-BAC4-0174A5B9F19D}" dt="2021-10-19T09:06:36.343" v="795" actId="20577"/>
        <pc:sldMkLst>
          <pc:docMk/>
          <pc:sldMk cId="1067701834" sldId="261"/>
        </pc:sldMkLst>
        <pc:spChg chg="mod">
          <ac:chgData name="Siniša Vuksan" userId="3af124f9-b8e7-46e3-9422-21ae1d17ac0b" providerId="ADAL" clId="{D11D9B47-9EFF-46EF-BAC4-0174A5B9F19D}" dt="2021-10-19T08:57:43.879" v="644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Vuksan" userId="3af124f9-b8e7-46e3-9422-21ae1d17ac0b" providerId="ADAL" clId="{D11D9B47-9EFF-46EF-BAC4-0174A5B9F19D}" dt="2021-10-19T09:03:01.497" v="740" actId="20577"/>
          <ac:spMkLst>
            <pc:docMk/>
            <pc:sldMk cId="1067701834" sldId="261"/>
            <ac:spMk id="5" creationId="{718FF3D2-6816-42B0-822B-02DA9A789822}"/>
          </ac:spMkLst>
        </pc:spChg>
        <pc:spChg chg="mod">
          <ac:chgData name="Siniša Vuksan" userId="3af124f9-b8e7-46e3-9422-21ae1d17ac0b" providerId="ADAL" clId="{D11D9B47-9EFF-46EF-BAC4-0174A5B9F19D}" dt="2021-10-19T09:06:36.343" v="795" actId="20577"/>
          <ac:spMkLst>
            <pc:docMk/>
            <pc:sldMk cId="1067701834" sldId="261"/>
            <ac:spMk id="9" creationId="{3A247832-7899-4998-8F3C-86AC66DB3F6F}"/>
          </ac:spMkLst>
        </pc:spChg>
        <pc:spChg chg="del">
          <ac:chgData name="Siniša Vuksan" userId="3af124f9-b8e7-46e3-9422-21ae1d17ac0b" providerId="ADAL" clId="{D11D9B47-9EFF-46EF-BAC4-0174A5B9F19D}" dt="2021-10-19T09:02:25.195" v="675" actId="478"/>
          <ac:spMkLst>
            <pc:docMk/>
            <pc:sldMk cId="1067701834" sldId="261"/>
            <ac:spMk id="10" creationId="{E915451B-C7E2-4D6D-A9A7-51D2041E42FD}"/>
          </ac:spMkLst>
        </pc:spChg>
        <pc:spChg chg="mod">
          <ac:chgData name="Siniša Vuksan" userId="3af124f9-b8e7-46e3-9422-21ae1d17ac0b" providerId="ADAL" clId="{D11D9B47-9EFF-46EF-BAC4-0174A5B9F19D}" dt="2021-10-19T09:04:10.925" v="768" actId="20577"/>
          <ac:spMkLst>
            <pc:docMk/>
            <pc:sldMk cId="1067701834" sldId="261"/>
            <ac:spMk id="11" creationId="{49998313-A206-4FBF-ADE6-452626A8D4EE}"/>
          </ac:spMkLst>
        </pc:spChg>
        <pc:spChg chg="del">
          <ac:chgData name="Siniša Vuksan" userId="3af124f9-b8e7-46e3-9422-21ae1d17ac0b" providerId="ADAL" clId="{D11D9B47-9EFF-46EF-BAC4-0174A5B9F19D}" dt="2021-10-19T09:02:25.195" v="675" actId="478"/>
          <ac:spMkLst>
            <pc:docMk/>
            <pc:sldMk cId="1067701834" sldId="261"/>
            <ac:spMk id="12" creationId="{810BA0AD-9ACD-45FA-8E08-8776742750E9}"/>
          </ac:spMkLst>
        </pc:spChg>
        <pc:spChg chg="mod">
          <ac:chgData name="Siniša Vuksan" userId="3af124f9-b8e7-46e3-9422-21ae1d17ac0b" providerId="ADAL" clId="{D11D9B47-9EFF-46EF-BAC4-0174A5B9F19D}" dt="2021-10-19T09:05:46.716" v="784" actId="20577"/>
          <ac:spMkLst>
            <pc:docMk/>
            <pc:sldMk cId="1067701834" sldId="261"/>
            <ac:spMk id="13" creationId="{8C9929DA-BB27-4D78-9D75-4A70D348DE3C}"/>
          </ac:spMkLst>
        </pc:spChg>
        <pc:spChg chg="del">
          <ac:chgData name="Siniša Vuksan" userId="3af124f9-b8e7-46e3-9422-21ae1d17ac0b" providerId="ADAL" clId="{D11D9B47-9EFF-46EF-BAC4-0174A5B9F19D}" dt="2021-10-19T09:02:25.195" v="675" actId="478"/>
          <ac:spMkLst>
            <pc:docMk/>
            <pc:sldMk cId="1067701834" sldId="261"/>
            <ac:spMk id="14" creationId="{FC24B69F-A050-45D7-9B6F-CB0625D28B14}"/>
          </ac:spMkLst>
        </pc:spChg>
        <pc:picChg chg="mod">
          <ac:chgData name="Siniša Vuksan" userId="3af124f9-b8e7-46e3-9422-21ae1d17ac0b" providerId="ADAL" clId="{D11D9B47-9EFF-46EF-BAC4-0174A5B9F19D}" dt="2021-10-19T08:58:15.529" v="646" actId="14100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Vuksan" userId="3af124f9-b8e7-46e3-9422-21ae1d17ac0b" providerId="ADAL" clId="{D11D9B47-9EFF-46EF-BAC4-0174A5B9F19D}" dt="2021-10-19T09:00:07.915" v="663" actId="14100"/>
          <ac:picMkLst>
            <pc:docMk/>
            <pc:sldMk cId="1067701834" sldId="261"/>
            <ac:picMk id="6" creationId="{D255B4FC-89B0-4357-9C41-9F0792D7E4FD}"/>
          </ac:picMkLst>
        </pc:picChg>
      </pc:sldChg>
      <pc:sldChg chg="modSp">
        <pc:chgData name="Siniša Vuksan" userId="3af124f9-b8e7-46e3-9422-21ae1d17ac0b" providerId="ADAL" clId="{D11D9B47-9EFF-46EF-BAC4-0174A5B9F19D}" dt="2021-10-19T08:32:14.968" v="313" actId="20577"/>
        <pc:sldMkLst>
          <pc:docMk/>
          <pc:sldMk cId="2122178903" sldId="288"/>
        </pc:sldMkLst>
        <pc:spChg chg="mod">
          <ac:chgData name="Siniša Vuksan" userId="3af124f9-b8e7-46e3-9422-21ae1d17ac0b" providerId="ADAL" clId="{D11D9B47-9EFF-46EF-BAC4-0174A5B9F19D}" dt="2021-10-19T08:29:19.785" v="31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Vuksan" userId="3af124f9-b8e7-46e3-9422-21ae1d17ac0b" providerId="ADAL" clId="{D11D9B47-9EFF-46EF-BAC4-0174A5B9F19D}" dt="2021-10-19T08:28:14.623" v="25" actId="20577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Vuksan" userId="3af124f9-b8e7-46e3-9422-21ae1d17ac0b" providerId="ADAL" clId="{D11D9B47-9EFF-46EF-BAC4-0174A5B9F19D}" dt="2021-10-19T08:32:14.968" v="313" actId="20577"/>
          <ac:spMkLst>
            <pc:docMk/>
            <pc:sldMk cId="2122178903" sldId="288"/>
            <ac:spMk id="9" creationId="{679243D0-F3E7-4D80-911F-1C3625648221}"/>
          </ac:spMkLst>
        </pc:spChg>
        <pc:picChg chg="mod">
          <ac:chgData name="Siniša Vuksan" userId="3af124f9-b8e7-46e3-9422-21ae1d17ac0b" providerId="ADAL" clId="{D11D9B47-9EFF-46EF-BAC4-0174A5B9F19D}" dt="2021-10-19T08:28:51.155" v="26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11D9B47-9EFF-46EF-BAC4-0174A5B9F19D}" dt="2021-10-19T08:30:17.229" v="33" actId="14100"/>
          <ac:picMkLst>
            <pc:docMk/>
            <pc:sldMk cId="2122178903" sldId="288"/>
            <ac:picMk id="7" creationId="{B84FDB09-BE7B-4B3E-81D2-D1640BD87FC5}"/>
          </ac:picMkLst>
        </pc:picChg>
      </pc:sldChg>
      <pc:sldChg chg="modSp modAnim">
        <pc:chgData name="Siniša Vuksan" userId="3af124f9-b8e7-46e3-9422-21ae1d17ac0b" providerId="ADAL" clId="{D11D9B47-9EFF-46EF-BAC4-0174A5B9F19D}" dt="2021-10-19T08:43:46.187" v="591" actId="20577"/>
        <pc:sldMkLst>
          <pc:docMk/>
          <pc:sldMk cId="1236318662" sldId="292"/>
        </pc:sldMkLst>
        <pc:spChg chg="mod">
          <ac:chgData name="Siniša Vuksan" userId="3af124f9-b8e7-46e3-9422-21ae1d17ac0b" providerId="ADAL" clId="{D11D9B47-9EFF-46EF-BAC4-0174A5B9F19D}" dt="2021-10-19T08:43:46.187" v="591" actId="20577"/>
          <ac:spMkLst>
            <pc:docMk/>
            <pc:sldMk cId="1236318662" sldId="292"/>
            <ac:spMk id="15" creationId="{B6F6218F-B4B9-406F-B418-980485A9DCA8}"/>
          </ac:spMkLst>
        </pc:spChg>
        <pc:picChg chg="mod">
          <ac:chgData name="Siniša Vuksan" userId="3af124f9-b8e7-46e3-9422-21ae1d17ac0b" providerId="ADAL" clId="{D11D9B47-9EFF-46EF-BAC4-0174A5B9F19D}" dt="2021-10-19T08:35:09.624" v="492" actId="1076"/>
          <ac:picMkLst>
            <pc:docMk/>
            <pc:sldMk cId="1236318662" sldId="292"/>
            <ac:picMk id="2" creationId="{8F0B890C-6670-40D9-BC5A-12739E4FF41E}"/>
          </ac:picMkLst>
        </pc:picChg>
        <pc:picChg chg="mod">
          <ac:chgData name="Siniša Vuksan" userId="3af124f9-b8e7-46e3-9422-21ae1d17ac0b" providerId="ADAL" clId="{D11D9B47-9EFF-46EF-BAC4-0174A5B9F19D}" dt="2021-10-19T08:29:00.466" v="28" actId="14826"/>
          <ac:picMkLst>
            <pc:docMk/>
            <pc:sldMk cId="1236318662" sldId="292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D11D9B47-9EFF-46EF-BAC4-0174A5B9F19D}" dt="2021-10-19T08:57:30.853" v="642" actId="14100"/>
        <pc:sldMkLst>
          <pc:docMk/>
          <pc:sldMk cId="3772707989" sldId="293"/>
        </pc:sldMkLst>
        <pc:spChg chg="mod">
          <ac:chgData name="Siniša Vuksan" userId="3af124f9-b8e7-46e3-9422-21ae1d17ac0b" providerId="ADAL" clId="{D11D9B47-9EFF-46EF-BAC4-0174A5B9F19D}" dt="2021-10-19T08:44:35.919" v="598" actId="20577"/>
          <ac:spMkLst>
            <pc:docMk/>
            <pc:sldMk cId="3772707989" sldId="293"/>
            <ac:spMk id="3" creationId="{B7889F66-CCBB-4BC4-8656-0552E49AE557}"/>
          </ac:spMkLst>
        </pc:spChg>
        <pc:spChg chg="mod">
          <ac:chgData name="Siniša Vuksan" userId="3af124f9-b8e7-46e3-9422-21ae1d17ac0b" providerId="ADAL" clId="{D11D9B47-9EFF-46EF-BAC4-0174A5B9F19D}" dt="2021-10-19T08:57:27.755" v="641" actId="20577"/>
          <ac:spMkLst>
            <pc:docMk/>
            <pc:sldMk cId="3772707989" sldId="293"/>
            <ac:spMk id="15" creationId="{B6F6218F-B4B9-406F-B418-980485A9DCA8}"/>
          </ac:spMkLst>
        </pc:spChg>
        <pc:picChg chg="mod">
          <ac:chgData name="Siniša Vuksan" userId="3af124f9-b8e7-46e3-9422-21ae1d17ac0b" providerId="ADAL" clId="{D11D9B47-9EFF-46EF-BAC4-0174A5B9F19D}" dt="2021-10-19T08:57:30.853" v="642" actId="14100"/>
          <ac:picMkLst>
            <pc:docMk/>
            <pc:sldMk cId="3772707989" sldId="293"/>
            <ac:picMk id="2" creationId="{05B6CA75-C594-427F-BABE-90CF677CB695}"/>
          </ac:picMkLst>
        </pc:picChg>
        <pc:picChg chg="mod">
          <ac:chgData name="Siniša Vuksan" userId="3af124f9-b8e7-46e3-9422-21ae1d17ac0b" providerId="ADAL" clId="{D11D9B47-9EFF-46EF-BAC4-0174A5B9F19D}" dt="2021-10-19T08:29:07.497" v="29" actId="14826"/>
          <ac:picMkLst>
            <pc:docMk/>
            <pc:sldMk cId="3772707989" sldId="293"/>
            <ac:picMk id="4" creationId="{1B2619D9-4F98-4A11-8FFE-57C7EB1F529A}"/>
          </ac:picMkLst>
        </pc:picChg>
      </pc:sldChg>
      <pc:sldChg chg="addSp delSp modSp addAnim delAnim modAnim">
        <pc:chgData name="Siniša Vuksan" userId="3af124f9-b8e7-46e3-9422-21ae1d17ac0b" providerId="ADAL" clId="{D11D9B47-9EFF-46EF-BAC4-0174A5B9F19D}" dt="2021-10-19T09:10:33.156" v="1049" actId="478"/>
        <pc:sldMkLst>
          <pc:docMk/>
          <pc:sldMk cId="3442932805" sldId="294"/>
        </pc:sldMkLst>
        <pc:spChg chg="mod">
          <ac:chgData name="Siniša Vuksan" userId="3af124f9-b8e7-46e3-9422-21ae1d17ac0b" providerId="ADAL" clId="{D11D9B47-9EFF-46EF-BAC4-0174A5B9F19D}" dt="2021-10-19T09:07:39.435" v="878" actId="20577"/>
          <ac:spMkLst>
            <pc:docMk/>
            <pc:sldMk cId="3442932805" sldId="294"/>
            <ac:spMk id="5" creationId="{718FF3D2-6816-42B0-822B-02DA9A789822}"/>
          </ac:spMkLst>
        </pc:spChg>
        <pc:spChg chg="add mod">
          <ac:chgData name="Siniša Vuksan" userId="3af124f9-b8e7-46e3-9422-21ae1d17ac0b" providerId="ADAL" clId="{D11D9B47-9EFF-46EF-BAC4-0174A5B9F19D}" dt="2021-10-19T09:09:21.312" v="1002" actId="20577"/>
          <ac:spMkLst>
            <pc:docMk/>
            <pc:sldMk cId="3442932805" sldId="294"/>
            <ac:spMk id="7" creationId="{209210FD-C700-48ED-ABD0-EBC4805D2AD8}"/>
          </ac:spMkLst>
        </pc:spChg>
        <pc:spChg chg="add mod">
          <ac:chgData name="Siniša Vuksan" userId="3af124f9-b8e7-46e3-9422-21ae1d17ac0b" providerId="ADAL" clId="{D11D9B47-9EFF-46EF-BAC4-0174A5B9F19D}" dt="2021-10-19T09:09:24.705" v="1008" actId="20577"/>
          <ac:spMkLst>
            <pc:docMk/>
            <pc:sldMk cId="3442932805" sldId="294"/>
            <ac:spMk id="8" creationId="{D1D389A1-39AB-4510-A14D-179F6D62DC00}"/>
          </ac:spMkLst>
        </pc:spChg>
        <pc:spChg chg="add mod">
          <ac:chgData name="Siniša Vuksan" userId="3af124f9-b8e7-46e3-9422-21ae1d17ac0b" providerId="ADAL" clId="{D11D9B47-9EFF-46EF-BAC4-0174A5B9F19D}" dt="2021-10-19T09:09:32.430" v="1019" actId="20577"/>
          <ac:spMkLst>
            <pc:docMk/>
            <pc:sldMk cId="3442932805" sldId="294"/>
            <ac:spMk id="9" creationId="{7027FB09-5659-4825-B9DF-DACA5CD2D200}"/>
          </ac:spMkLst>
        </pc:spChg>
        <pc:spChg chg="add mod">
          <ac:chgData name="Siniša Vuksan" userId="3af124f9-b8e7-46e3-9422-21ae1d17ac0b" providerId="ADAL" clId="{D11D9B47-9EFF-46EF-BAC4-0174A5B9F19D}" dt="2021-10-19T09:09:39.272" v="1028" actId="20577"/>
          <ac:spMkLst>
            <pc:docMk/>
            <pc:sldMk cId="3442932805" sldId="294"/>
            <ac:spMk id="10" creationId="{619898ED-9AD8-4B26-BD0D-F567AA4DCA27}"/>
          </ac:spMkLst>
        </pc:spChg>
        <pc:spChg chg="add mod">
          <ac:chgData name="Siniša Vuksan" userId="3af124f9-b8e7-46e3-9422-21ae1d17ac0b" providerId="ADAL" clId="{D11D9B47-9EFF-46EF-BAC4-0174A5B9F19D}" dt="2021-10-19T09:09:47.401" v="1033" actId="20577"/>
          <ac:spMkLst>
            <pc:docMk/>
            <pc:sldMk cId="3442932805" sldId="294"/>
            <ac:spMk id="11" creationId="{BC9E93B3-5D6B-402F-B495-7636E69BC6A0}"/>
          </ac:spMkLst>
        </pc:spChg>
        <pc:spChg chg="add mod">
          <ac:chgData name="Siniša Vuksan" userId="3af124f9-b8e7-46e3-9422-21ae1d17ac0b" providerId="ADAL" clId="{D11D9B47-9EFF-46EF-BAC4-0174A5B9F19D}" dt="2021-10-19T09:09:53.301" v="1040" actId="20577"/>
          <ac:spMkLst>
            <pc:docMk/>
            <pc:sldMk cId="3442932805" sldId="294"/>
            <ac:spMk id="12" creationId="{3B434470-A2DE-4850-8390-F1DB37ED1061}"/>
          </ac:spMkLst>
        </pc:spChg>
        <pc:spChg chg="add mod">
          <ac:chgData name="Siniša Vuksan" userId="3af124f9-b8e7-46e3-9422-21ae1d17ac0b" providerId="ADAL" clId="{D11D9B47-9EFF-46EF-BAC4-0174A5B9F19D}" dt="2021-10-19T09:09:58.497" v="1048" actId="20577"/>
          <ac:spMkLst>
            <pc:docMk/>
            <pc:sldMk cId="3442932805" sldId="294"/>
            <ac:spMk id="13" creationId="{01F2A450-63A8-4FF7-850C-7C643FE64740}"/>
          </ac:spMkLst>
        </pc:spChg>
        <pc:spChg chg="add del mod">
          <ac:chgData name="Siniša Vuksan" userId="3af124f9-b8e7-46e3-9422-21ae1d17ac0b" providerId="ADAL" clId="{D11D9B47-9EFF-46EF-BAC4-0174A5B9F19D}" dt="2021-10-19T09:08:04.976" v="885" actId="478"/>
          <ac:spMkLst>
            <pc:docMk/>
            <pc:sldMk cId="3442932805" sldId="294"/>
            <ac:spMk id="14" creationId="{DBE0434C-11F2-43EE-B5AE-02F82EE91147}"/>
          </ac:spMkLst>
        </pc:spChg>
        <pc:spChg chg="del">
          <ac:chgData name="Siniša Vuksan" userId="3af124f9-b8e7-46e3-9422-21ae1d17ac0b" providerId="ADAL" clId="{D11D9B47-9EFF-46EF-BAC4-0174A5B9F19D}" dt="2021-10-19T09:10:33.156" v="1049" actId="478"/>
          <ac:spMkLst>
            <pc:docMk/>
            <pc:sldMk cId="3442932805" sldId="294"/>
            <ac:spMk id="17" creationId="{4A6BCB86-E9F5-40E0-94E4-B4506EEB71A4}"/>
          </ac:spMkLst>
        </pc:spChg>
        <pc:picChg chg="mod">
          <ac:chgData name="Siniša Vuksan" userId="3af124f9-b8e7-46e3-9422-21ae1d17ac0b" providerId="ADAL" clId="{D11D9B47-9EFF-46EF-BAC4-0174A5B9F19D}" dt="2021-10-19T08:58:23.266" v="647" actId="14826"/>
          <ac:picMkLst>
            <pc:docMk/>
            <pc:sldMk cId="3442932805" sldId="294"/>
            <ac:picMk id="4" creationId="{6EA4478F-12CA-4225-8F02-AFD946883A9C}"/>
          </ac:picMkLst>
        </pc:picChg>
        <pc:picChg chg="mod">
          <ac:chgData name="Siniša Vuksan" userId="3af124f9-b8e7-46e3-9422-21ae1d17ac0b" providerId="ADAL" clId="{D11D9B47-9EFF-46EF-BAC4-0174A5B9F19D}" dt="2021-10-19T09:07:17.868" v="800" actId="1076"/>
          <ac:picMkLst>
            <pc:docMk/>
            <pc:sldMk cId="3442932805" sldId="294"/>
            <ac:picMk id="6" creationId="{D255B4FC-89B0-4357-9C41-9F0792D7E4FD}"/>
          </ac:picMkLst>
        </pc:picChg>
      </pc:sldChg>
      <pc:sldChg chg="modSp">
        <pc:chgData name="Siniša Vuksan" userId="3af124f9-b8e7-46e3-9422-21ae1d17ac0b" providerId="ADAL" clId="{D11D9B47-9EFF-46EF-BAC4-0174A5B9F19D}" dt="2021-10-19T08:59:29.496" v="660" actId="14100"/>
        <pc:sldMkLst>
          <pc:docMk/>
          <pc:sldMk cId="3450281488" sldId="295"/>
        </pc:sldMkLst>
        <pc:picChg chg="mod">
          <ac:chgData name="Siniša Vuksan" userId="3af124f9-b8e7-46e3-9422-21ae1d17ac0b" providerId="ADAL" clId="{D11D9B47-9EFF-46EF-BAC4-0174A5B9F19D}" dt="2021-10-19T08:59:29.496" v="660" actId="14100"/>
          <ac:picMkLst>
            <pc:docMk/>
            <pc:sldMk cId="3450281488" sldId="295"/>
            <ac:picMk id="4" creationId="{6EA4478F-12CA-4225-8F02-AFD946883A9C}"/>
          </ac:picMkLst>
        </pc:picChg>
      </pc:sldChg>
      <pc:sldChg chg="modSp">
        <pc:chgData name="Siniša Vuksan" userId="3af124f9-b8e7-46e3-9422-21ae1d17ac0b" providerId="ADAL" clId="{D11D9B47-9EFF-46EF-BAC4-0174A5B9F19D}" dt="2021-10-19T08:59:22.085" v="658" actId="14100"/>
        <pc:sldMkLst>
          <pc:docMk/>
          <pc:sldMk cId="3972609630" sldId="304"/>
        </pc:sldMkLst>
        <pc:picChg chg="mod">
          <ac:chgData name="Siniša Vuksan" userId="3af124f9-b8e7-46e3-9422-21ae1d17ac0b" providerId="ADAL" clId="{D11D9B47-9EFF-46EF-BAC4-0174A5B9F19D}" dt="2021-10-19T08:59:22.085" v="658" actId="14100"/>
          <ac:picMkLst>
            <pc:docMk/>
            <pc:sldMk cId="3972609630" sldId="304"/>
            <ac:picMk id="4" creationId="{6EA4478F-12CA-4225-8F02-AFD946883A9C}"/>
          </ac:picMkLst>
        </pc:picChg>
      </pc:sldChg>
      <pc:sldChg chg="modSp">
        <pc:chgData name="Siniša Vuksan" userId="3af124f9-b8e7-46e3-9422-21ae1d17ac0b" providerId="ADAL" clId="{D11D9B47-9EFF-46EF-BAC4-0174A5B9F19D}" dt="2021-10-19T08:34:41.371" v="488" actId="1076"/>
        <pc:sldMkLst>
          <pc:docMk/>
          <pc:sldMk cId="986372035" sldId="305"/>
        </pc:sldMkLst>
        <pc:spChg chg="mod">
          <ac:chgData name="Siniša Vuksan" userId="3af124f9-b8e7-46e3-9422-21ae1d17ac0b" providerId="ADAL" clId="{D11D9B47-9EFF-46EF-BAC4-0174A5B9F19D}" dt="2021-10-19T08:34:37.460" v="487" actId="14100"/>
          <ac:spMkLst>
            <pc:docMk/>
            <pc:sldMk cId="986372035" sldId="305"/>
            <ac:spMk id="5" creationId="{6820CD79-3468-45FB-AA9D-F0177DDA7B22}"/>
          </ac:spMkLst>
        </pc:spChg>
        <pc:picChg chg="mod">
          <ac:chgData name="Siniša Vuksan" userId="3af124f9-b8e7-46e3-9422-21ae1d17ac0b" providerId="ADAL" clId="{D11D9B47-9EFF-46EF-BAC4-0174A5B9F19D}" dt="2021-10-19T08:33:04.561" v="314" actId="14826"/>
          <ac:picMkLst>
            <pc:docMk/>
            <pc:sldMk cId="986372035" sldId="305"/>
            <ac:picMk id="2" creationId="{8F0B890C-6670-40D9-BC5A-12739E4FF41E}"/>
          </ac:picMkLst>
        </pc:picChg>
        <pc:picChg chg="mod">
          <ac:chgData name="Siniša Vuksan" userId="3af124f9-b8e7-46e3-9422-21ae1d17ac0b" providerId="ADAL" clId="{D11D9B47-9EFF-46EF-BAC4-0174A5B9F19D}" dt="2021-10-19T08:28:55.325" v="27" actId="14826"/>
          <ac:picMkLst>
            <pc:docMk/>
            <pc:sldMk cId="986372035" sldId="305"/>
            <ac:picMk id="4" creationId="{1B2619D9-4F98-4A11-8FFE-57C7EB1F529A}"/>
          </ac:picMkLst>
        </pc:picChg>
        <pc:picChg chg="mod">
          <ac:chgData name="Siniša Vuksan" userId="3af124f9-b8e7-46e3-9422-21ae1d17ac0b" providerId="ADAL" clId="{D11D9B47-9EFF-46EF-BAC4-0174A5B9F19D}" dt="2021-10-19T08:34:41.371" v="488" actId="1076"/>
          <ac:picMkLst>
            <pc:docMk/>
            <pc:sldMk cId="986372035" sldId="305"/>
            <ac:picMk id="6" creationId="{BE9B2350-381E-4834-8696-09EA5258CEB0}"/>
          </ac:picMkLst>
        </pc:picChg>
      </pc:sldChg>
      <pc:sldChg chg="modSp">
        <pc:chgData name="Siniša Vuksan" userId="3af124f9-b8e7-46e3-9422-21ae1d17ac0b" providerId="ADAL" clId="{D11D9B47-9EFF-46EF-BAC4-0174A5B9F19D}" dt="2021-10-19T08:59:18.840" v="657" actId="14100"/>
        <pc:sldMkLst>
          <pc:docMk/>
          <pc:sldMk cId="668208698" sldId="307"/>
        </pc:sldMkLst>
        <pc:picChg chg="mod">
          <ac:chgData name="Siniša Vuksan" userId="3af124f9-b8e7-46e3-9422-21ae1d17ac0b" providerId="ADAL" clId="{D11D9B47-9EFF-46EF-BAC4-0174A5B9F19D}" dt="2021-10-19T08:59:18.840" v="657" actId="14100"/>
          <ac:picMkLst>
            <pc:docMk/>
            <pc:sldMk cId="668208698" sldId="307"/>
            <ac:picMk id="4" creationId="{6EA4478F-12CA-4225-8F02-AFD946883A9C}"/>
          </ac:picMkLst>
        </pc:picChg>
      </pc:sldChg>
      <pc:sldChg chg="addSp delSp modSp add delAnim modAnim">
        <pc:chgData name="Siniša Vuksan" userId="3af124f9-b8e7-46e3-9422-21ae1d17ac0b" providerId="ADAL" clId="{D11D9B47-9EFF-46EF-BAC4-0174A5B9F19D}" dt="2021-10-19T09:13:04.684" v="1172" actId="20577"/>
        <pc:sldMkLst>
          <pc:docMk/>
          <pc:sldMk cId="1275567278" sldId="308"/>
        </pc:sldMkLst>
        <pc:spChg chg="mod">
          <ac:chgData name="Siniša Vuksan" userId="3af124f9-b8e7-46e3-9422-21ae1d17ac0b" providerId="ADAL" clId="{D11D9B47-9EFF-46EF-BAC4-0174A5B9F19D}" dt="2021-10-19T09:11:39.997" v="1125" actId="1036"/>
          <ac:spMkLst>
            <pc:docMk/>
            <pc:sldMk cId="1275567278" sldId="308"/>
            <ac:spMk id="5" creationId="{718FF3D2-6816-42B0-822B-02DA9A789822}"/>
          </ac:spMkLst>
        </pc:spChg>
        <pc:spChg chg="add mod">
          <ac:chgData name="Siniša Vuksan" userId="3af124f9-b8e7-46e3-9422-21ae1d17ac0b" providerId="ADAL" clId="{D11D9B47-9EFF-46EF-BAC4-0174A5B9F19D}" dt="2021-10-19T09:12:28.048" v="1144" actId="20577"/>
          <ac:spMkLst>
            <pc:docMk/>
            <pc:sldMk cId="1275567278" sldId="308"/>
            <ac:spMk id="7" creationId="{2C1B5FF1-443A-4D88-A9B4-EB0547783EE9}"/>
          </ac:spMkLst>
        </pc:spChg>
        <pc:spChg chg="add mod">
          <ac:chgData name="Siniša Vuksan" userId="3af124f9-b8e7-46e3-9422-21ae1d17ac0b" providerId="ADAL" clId="{D11D9B47-9EFF-46EF-BAC4-0174A5B9F19D}" dt="2021-10-19T09:12:31.865" v="1149" actId="20577"/>
          <ac:spMkLst>
            <pc:docMk/>
            <pc:sldMk cId="1275567278" sldId="308"/>
            <ac:spMk id="8" creationId="{A5EB9A7D-4B0D-4129-91A8-6D5A1564B99A}"/>
          </ac:spMkLst>
        </pc:spChg>
        <pc:spChg chg="add mod">
          <ac:chgData name="Siniša Vuksan" userId="3af124f9-b8e7-46e3-9422-21ae1d17ac0b" providerId="ADAL" clId="{D11D9B47-9EFF-46EF-BAC4-0174A5B9F19D}" dt="2021-10-19T09:12:38.127" v="1161" actId="20577"/>
          <ac:spMkLst>
            <pc:docMk/>
            <pc:sldMk cId="1275567278" sldId="308"/>
            <ac:spMk id="9" creationId="{3E36CBFC-0496-4FC5-9C95-890882DCDD80}"/>
          </ac:spMkLst>
        </pc:spChg>
        <pc:spChg chg="add mod">
          <ac:chgData name="Siniša Vuksan" userId="3af124f9-b8e7-46e3-9422-21ae1d17ac0b" providerId="ADAL" clId="{D11D9B47-9EFF-46EF-BAC4-0174A5B9F19D}" dt="2021-10-19T09:12:46.422" v="1168" actId="20577"/>
          <ac:spMkLst>
            <pc:docMk/>
            <pc:sldMk cId="1275567278" sldId="308"/>
            <ac:spMk id="10" creationId="{DF17AA8D-FF70-4102-BBFD-657F010404ED}"/>
          </ac:spMkLst>
        </pc:spChg>
        <pc:spChg chg="del">
          <ac:chgData name="Siniša Vuksan" userId="3af124f9-b8e7-46e3-9422-21ae1d17ac0b" providerId="ADAL" clId="{D11D9B47-9EFF-46EF-BAC4-0174A5B9F19D}" dt="2021-10-19T09:10:41.227" v="1050" actId="478"/>
          <ac:spMkLst>
            <pc:docMk/>
            <pc:sldMk cId="1275567278" sldId="308"/>
            <ac:spMk id="14" creationId="{DBE0434C-11F2-43EE-B5AE-02F82EE91147}"/>
          </ac:spMkLst>
        </pc:spChg>
        <pc:spChg chg="mod">
          <ac:chgData name="Siniša Vuksan" userId="3af124f9-b8e7-46e3-9422-21ae1d17ac0b" providerId="ADAL" clId="{D11D9B47-9EFF-46EF-BAC4-0174A5B9F19D}" dt="2021-10-19T09:13:04.684" v="1172" actId="20577"/>
          <ac:spMkLst>
            <pc:docMk/>
            <pc:sldMk cId="1275567278" sldId="308"/>
            <ac:spMk id="17" creationId="{4A6BCB86-E9F5-40E0-94E4-B4506EEB71A4}"/>
          </ac:spMkLst>
        </pc:spChg>
        <pc:picChg chg="mod">
          <ac:chgData name="Siniša Vuksan" userId="3af124f9-b8e7-46e3-9422-21ae1d17ac0b" providerId="ADAL" clId="{D11D9B47-9EFF-46EF-BAC4-0174A5B9F19D}" dt="2021-10-19T09:10:45.168" v="1051" actId="14100"/>
          <ac:picMkLst>
            <pc:docMk/>
            <pc:sldMk cId="1275567278" sldId="308"/>
            <ac:picMk id="4" creationId="{6EA4478F-12CA-4225-8F02-AFD946883A9C}"/>
          </ac:picMkLst>
        </pc:picChg>
        <pc:picChg chg="mod">
          <ac:chgData name="Siniša Vuksan" userId="3af124f9-b8e7-46e3-9422-21ae1d17ac0b" providerId="ADAL" clId="{D11D9B47-9EFF-46EF-BAC4-0174A5B9F19D}" dt="2021-10-19T09:11:13.617" v="1053" actId="1076"/>
          <ac:picMkLst>
            <pc:docMk/>
            <pc:sldMk cId="1275567278" sldId="308"/>
            <ac:picMk id="6" creationId="{D255B4FC-89B0-4357-9C41-9F0792D7E4FD}"/>
          </ac:picMkLst>
        </pc:picChg>
      </pc:sldChg>
      <pc:sldChg chg="delSp modSp add delAnim">
        <pc:chgData name="Siniša Vuksan" userId="3af124f9-b8e7-46e3-9422-21ae1d17ac0b" providerId="ADAL" clId="{D11D9B47-9EFF-46EF-BAC4-0174A5B9F19D}" dt="2021-10-19T09:15:56.987" v="1274" actId="20577"/>
        <pc:sldMkLst>
          <pc:docMk/>
          <pc:sldMk cId="670001361" sldId="309"/>
        </pc:sldMkLst>
        <pc:spChg chg="mod">
          <ac:chgData name="Siniša Vuksan" userId="3af124f9-b8e7-46e3-9422-21ae1d17ac0b" providerId="ADAL" clId="{D11D9B47-9EFF-46EF-BAC4-0174A5B9F19D}" dt="2021-10-19T09:15:01.073" v="1231" actId="20577"/>
          <ac:spMkLst>
            <pc:docMk/>
            <pc:sldMk cId="670001361" sldId="309"/>
            <ac:spMk id="5" creationId="{718FF3D2-6816-42B0-822B-02DA9A789822}"/>
          </ac:spMkLst>
        </pc:spChg>
        <pc:spChg chg="mod">
          <ac:chgData name="Siniša Vuksan" userId="3af124f9-b8e7-46e3-9422-21ae1d17ac0b" providerId="ADAL" clId="{D11D9B47-9EFF-46EF-BAC4-0174A5B9F19D}" dt="2021-10-19T09:15:09.917" v="1246" actId="20577"/>
          <ac:spMkLst>
            <pc:docMk/>
            <pc:sldMk cId="670001361" sldId="309"/>
            <ac:spMk id="7" creationId="{2C1B5FF1-443A-4D88-A9B4-EB0547783EE9}"/>
          </ac:spMkLst>
        </pc:spChg>
        <pc:spChg chg="mod">
          <ac:chgData name="Siniša Vuksan" userId="3af124f9-b8e7-46e3-9422-21ae1d17ac0b" providerId="ADAL" clId="{D11D9B47-9EFF-46EF-BAC4-0174A5B9F19D}" dt="2021-10-19T09:15:45.997" v="1260" actId="20577"/>
          <ac:spMkLst>
            <pc:docMk/>
            <pc:sldMk cId="670001361" sldId="309"/>
            <ac:spMk id="8" creationId="{A5EB9A7D-4B0D-4129-91A8-6D5A1564B99A}"/>
          </ac:spMkLst>
        </pc:spChg>
        <pc:spChg chg="mod">
          <ac:chgData name="Siniša Vuksan" userId="3af124f9-b8e7-46e3-9422-21ae1d17ac0b" providerId="ADAL" clId="{D11D9B47-9EFF-46EF-BAC4-0174A5B9F19D}" dt="2021-10-19T09:15:56.987" v="1274" actId="20577"/>
          <ac:spMkLst>
            <pc:docMk/>
            <pc:sldMk cId="670001361" sldId="309"/>
            <ac:spMk id="9" creationId="{3E36CBFC-0496-4FC5-9C95-890882DCDD80}"/>
          </ac:spMkLst>
        </pc:spChg>
        <pc:spChg chg="del">
          <ac:chgData name="Siniša Vuksan" userId="3af124f9-b8e7-46e3-9422-21ae1d17ac0b" providerId="ADAL" clId="{D11D9B47-9EFF-46EF-BAC4-0174A5B9F19D}" dt="2021-10-19T09:14:46.672" v="1190" actId="478"/>
          <ac:spMkLst>
            <pc:docMk/>
            <pc:sldMk cId="670001361" sldId="309"/>
            <ac:spMk id="10" creationId="{DF17AA8D-FF70-4102-BBFD-657F010404ED}"/>
          </ac:spMkLst>
        </pc:spChg>
        <pc:spChg chg="del">
          <ac:chgData name="Siniša Vuksan" userId="3af124f9-b8e7-46e3-9422-21ae1d17ac0b" providerId="ADAL" clId="{D11D9B47-9EFF-46EF-BAC4-0174A5B9F19D}" dt="2021-10-19T09:13:13.043" v="1175" actId="478"/>
          <ac:spMkLst>
            <pc:docMk/>
            <pc:sldMk cId="670001361" sldId="309"/>
            <ac:spMk id="17" creationId="{4A6BCB86-E9F5-40E0-94E4-B4506EEB71A4}"/>
          </ac:spMkLst>
        </pc:spChg>
        <pc:picChg chg="mod">
          <ac:chgData name="Siniša Vuksan" userId="3af124f9-b8e7-46e3-9422-21ae1d17ac0b" providerId="ADAL" clId="{D11D9B47-9EFF-46EF-BAC4-0174A5B9F19D}" dt="2021-10-19T09:14:31.964" v="1182" actId="1076"/>
          <ac:picMkLst>
            <pc:docMk/>
            <pc:sldMk cId="670001361" sldId="309"/>
            <ac:picMk id="6" creationId="{D255B4FC-89B0-4357-9C41-9F0792D7E4FD}"/>
          </ac:picMkLst>
        </pc:picChg>
      </pc:sldChg>
    </pc:docChg>
  </pc:docChgLst>
  <pc:docChgLst>
    <pc:chgData name="Siniša Vuksan" userId="3af124f9-b8e7-46e3-9422-21ae1d17ac0b" providerId="ADAL" clId="{2B942F36-392B-4CA0-9D0C-7A259AC780E6}"/>
    <pc:docChg chg="custSel delSld modSld sldOrd">
      <pc:chgData name="Siniša Vuksan" userId="3af124f9-b8e7-46e3-9422-21ae1d17ac0b" providerId="ADAL" clId="{2B942F36-392B-4CA0-9D0C-7A259AC780E6}" dt="2021-10-19T12:46:27.900" v="762"/>
      <pc:docMkLst>
        <pc:docMk/>
      </pc:docMkLst>
      <pc:sldChg chg="addSp delSp modSp modTransition delAnim modAnim">
        <pc:chgData name="Siniša Vuksan" userId="3af124f9-b8e7-46e3-9422-21ae1d17ac0b" providerId="ADAL" clId="{2B942F36-392B-4CA0-9D0C-7A259AC780E6}" dt="2021-10-19T12:46:27.900" v="762"/>
        <pc:sldMkLst>
          <pc:docMk/>
          <pc:sldMk cId="3450281488" sldId="295"/>
        </pc:sldMkLst>
        <pc:spChg chg="mod">
          <ac:chgData name="Siniša Vuksan" userId="3af124f9-b8e7-46e3-9422-21ae1d17ac0b" providerId="ADAL" clId="{2B942F36-392B-4CA0-9D0C-7A259AC780E6}" dt="2021-10-19T12:08:26.896" v="42" actId="20577"/>
          <ac:spMkLst>
            <pc:docMk/>
            <pc:sldMk cId="3450281488" sldId="295"/>
            <ac:spMk id="5" creationId="{718FF3D2-6816-42B0-822B-02DA9A789822}"/>
          </ac:spMkLst>
        </pc:spChg>
        <pc:spChg chg="add mod">
          <ac:chgData name="Siniša Vuksan" userId="3af124f9-b8e7-46e3-9422-21ae1d17ac0b" providerId="ADAL" clId="{2B942F36-392B-4CA0-9D0C-7A259AC780E6}" dt="2021-10-19T12:10:20.578" v="102" actId="20577"/>
          <ac:spMkLst>
            <pc:docMk/>
            <pc:sldMk cId="3450281488" sldId="295"/>
            <ac:spMk id="9" creationId="{503D84FA-4CF3-426D-880E-6C96FD70C72F}"/>
          </ac:spMkLst>
        </pc:spChg>
        <pc:spChg chg="add mod">
          <ac:chgData name="Siniša Vuksan" userId="3af124f9-b8e7-46e3-9422-21ae1d17ac0b" providerId="ADAL" clId="{2B942F36-392B-4CA0-9D0C-7A259AC780E6}" dt="2021-10-19T12:11:10.891" v="118" actId="20577"/>
          <ac:spMkLst>
            <pc:docMk/>
            <pc:sldMk cId="3450281488" sldId="295"/>
            <ac:spMk id="10" creationId="{3197FF3D-9A4F-4856-AD49-0EA49499AE56}"/>
          </ac:spMkLst>
        </pc:spChg>
        <pc:spChg chg="add mod">
          <ac:chgData name="Siniša Vuksan" userId="3af124f9-b8e7-46e3-9422-21ae1d17ac0b" providerId="ADAL" clId="{2B942F36-392B-4CA0-9D0C-7A259AC780E6}" dt="2021-10-19T12:11:23.026" v="130" actId="20577"/>
          <ac:spMkLst>
            <pc:docMk/>
            <pc:sldMk cId="3450281488" sldId="295"/>
            <ac:spMk id="11" creationId="{5C394B42-2FD8-4FF0-961F-2CDB70C01518}"/>
          </ac:spMkLst>
        </pc:spChg>
        <pc:spChg chg="add mod">
          <ac:chgData name="Siniša Vuksan" userId="3af124f9-b8e7-46e3-9422-21ae1d17ac0b" providerId="ADAL" clId="{2B942F36-392B-4CA0-9D0C-7A259AC780E6}" dt="2021-10-19T12:11:36.855" v="143" actId="20577"/>
          <ac:spMkLst>
            <pc:docMk/>
            <pc:sldMk cId="3450281488" sldId="295"/>
            <ac:spMk id="12" creationId="{A78DFC76-7007-420E-927A-FCAF125A40FE}"/>
          </ac:spMkLst>
        </pc:spChg>
        <pc:spChg chg="add mod">
          <ac:chgData name="Siniša Vuksan" userId="3af124f9-b8e7-46e3-9422-21ae1d17ac0b" providerId="ADAL" clId="{2B942F36-392B-4CA0-9D0C-7A259AC780E6}" dt="2021-10-19T12:11:46.879" v="150" actId="20577"/>
          <ac:spMkLst>
            <pc:docMk/>
            <pc:sldMk cId="3450281488" sldId="295"/>
            <ac:spMk id="13" creationId="{A41467E1-78D1-4FE3-A0B5-2AC7F7FD02E7}"/>
          </ac:spMkLst>
        </pc:spChg>
        <pc:spChg chg="add mod">
          <ac:chgData name="Siniša Vuksan" userId="3af124f9-b8e7-46e3-9422-21ae1d17ac0b" providerId="ADAL" clId="{2B942F36-392B-4CA0-9D0C-7A259AC780E6}" dt="2021-10-19T12:11:57.938" v="159" actId="20577"/>
          <ac:spMkLst>
            <pc:docMk/>
            <pc:sldMk cId="3450281488" sldId="295"/>
            <ac:spMk id="14" creationId="{FC4BDAC1-9773-4429-B195-B42A72103561}"/>
          </ac:spMkLst>
        </pc:spChg>
        <pc:spChg chg="add mod">
          <ac:chgData name="Siniša Vuksan" userId="3af124f9-b8e7-46e3-9422-21ae1d17ac0b" providerId="ADAL" clId="{2B942F36-392B-4CA0-9D0C-7A259AC780E6}" dt="2021-10-19T12:12:06.334" v="165" actId="20577"/>
          <ac:spMkLst>
            <pc:docMk/>
            <pc:sldMk cId="3450281488" sldId="295"/>
            <ac:spMk id="15" creationId="{83A10D7C-5A2D-4E8A-BF9B-B9F607C9BA05}"/>
          </ac:spMkLst>
        </pc:spChg>
        <pc:spChg chg="add mod">
          <ac:chgData name="Siniša Vuksan" userId="3af124f9-b8e7-46e3-9422-21ae1d17ac0b" providerId="ADAL" clId="{2B942F36-392B-4CA0-9D0C-7A259AC780E6}" dt="2021-10-19T12:12:18.592" v="173" actId="20577"/>
          <ac:spMkLst>
            <pc:docMk/>
            <pc:sldMk cId="3450281488" sldId="295"/>
            <ac:spMk id="16" creationId="{4A37351E-B96E-410B-AD20-846CA5F72D5E}"/>
          </ac:spMkLst>
        </pc:spChg>
        <pc:spChg chg="del">
          <ac:chgData name="Siniša Vuksan" userId="3af124f9-b8e7-46e3-9422-21ae1d17ac0b" providerId="ADAL" clId="{2B942F36-392B-4CA0-9D0C-7A259AC780E6}" dt="2021-10-19T12:08:31.529" v="44" actId="478"/>
          <ac:spMkLst>
            <pc:docMk/>
            <pc:sldMk cId="3450281488" sldId="295"/>
            <ac:spMk id="17" creationId="{609F3C44-02C9-41C9-B208-99F05CF5F20D}"/>
          </ac:spMkLst>
        </pc:spChg>
        <pc:spChg chg="del">
          <ac:chgData name="Siniša Vuksan" userId="3af124f9-b8e7-46e3-9422-21ae1d17ac0b" providerId="ADAL" clId="{2B942F36-392B-4CA0-9D0C-7A259AC780E6}" dt="2021-10-19T12:08:33.262" v="45" actId="478"/>
          <ac:spMkLst>
            <pc:docMk/>
            <pc:sldMk cId="3450281488" sldId="295"/>
            <ac:spMk id="18" creationId="{B01B29D0-CCA9-4BCB-974A-19E40ECDD288}"/>
          </ac:spMkLst>
        </pc:spChg>
        <pc:spChg chg="add mod">
          <ac:chgData name="Siniša Vuksan" userId="3af124f9-b8e7-46e3-9422-21ae1d17ac0b" providerId="ADAL" clId="{2B942F36-392B-4CA0-9D0C-7A259AC780E6}" dt="2021-10-19T12:12:29.662" v="178" actId="20577"/>
          <ac:spMkLst>
            <pc:docMk/>
            <pc:sldMk cId="3450281488" sldId="295"/>
            <ac:spMk id="19" creationId="{1D6347A4-1C3D-4770-B9B0-973AD0381592}"/>
          </ac:spMkLst>
        </pc:spChg>
        <pc:spChg chg="add mod">
          <ac:chgData name="Siniša Vuksan" userId="3af124f9-b8e7-46e3-9422-21ae1d17ac0b" providerId="ADAL" clId="{2B942F36-392B-4CA0-9D0C-7A259AC780E6}" dt="2021-10-19T12:13:27.806" v="208" actId="20577"/>
          <ac:spMkLst>
            <pc:docMk/>
            <pc:sldMk cId="3450281488" sldId="295"/>
            <ac:spMk id="20" creationId="{68967F2E-B82D-46CE-823B-1CAC3A8C13AA}"/>
          </ac:spMkLst>
        </pc:spChg>
        <pc:spChg chg="add del">
          <ac:chgData name="Siniša Vuksan" userId="3af124f9-b8e7-46e3-9422-21ae1d17ac0b" providerId="ADAL" clId="{2B942F36-392B-4CA0-9D0C-7A259AC780E6}" dt="2021-10-19T12:16:26.367" v="333" actId="478"/>
          <ac:spMkLst>
            <pc:docMk/>
            <pc:sldMk cId="3450281488" sldId="295"/>
            <ac:spMk id="21" creationId="{1B259BF1-00DD-403B-820F-13B6FEC85C57}"/>
          </ac:spMkLst>
        </pc:spChg>
        <pc:spChg chg="del">
          <ac:chgData name="Siniša Vuksan" userId="3af124f9-b8e7-46e3-9422-21ae1d17ac0b" providerId="ADAL" clId="{2B942F36-392B-4CA0-9D0C-7A259AC780E6}" dt="2021-10-19T12:08:30.497" v="43" actId="478"/>
          <ac:spMkLst>
            <pc:docMk/>
            <pc:sldMk cId="3450281488" sldId="295"/>
            <ac:spMk id="22" creationId="{01C6BF2E-CB0A-4D03-8C0C-EE309A43E2DA}"/>
          </ac:spMkLst>
        </pc:spChg>
        <pc:spChg chg="add mod">
          <ac:chgData name="Siniša Vuksan" userId="3af124f9-b8e7-46e3-9422-21ae1d17ac0b" providerId="ADAL" clId="{2B942F36-392B-4CA0-9D0C-7A259AC780E6}" dt="2021-10-19T12:13:36.267" v="213" actId="20577"/>
          <ac:spMkLst>
            <pc:docMk/>
            <pc:sldMk cId="3450281488" sldId="295"/>
            <ac:spMk id="23" creationId="{C8749532-F4DF-4CCF-A277-2D99BB049D4B}"/>
          </ac:spMkLst>
        </pc:spChg>
        <pc:spChg chg="add mod">
          <ac:chgData name="Siniša Vuksan" userId="3af124f9-b8e7-46e3-9422-21ae1d17ac0b" providerId="ADAL" clId="{2B942F36-392B-4CA0-9D0C-7A259AC780E6}" dt="2021-10-19T12:13:54.216" v="228" actId="20577"/>
          <ac:spMkLst>
            <pc:docMk/>
            <pc:sldMk cId="3450281488" sldId="295"/>
            <ac:spMk id="24" creationId="{141F1372-ACAE-453F-81CD-6DE643E78A05}"/>
          </ac:spMkLst>
        </pc:spChg>
        <pc:spChg chg="add mod">
          <ac:chgData name="Siniša Vuksan" userId="3af124f9-b8e7-46e3-9422-21ae1d17ac0b" providerId="ADAL" clId="{2B942F36-392B-4CA0-9D0C-7A259AC780E6}" dt="2021-10-19T12:14:09.905" v="236" actId="20577"/>
          <ac:spMkLst>
            <pc:docMk/>
            <pc:sldMk cId="3450281488" sldId="295"/>
            <ac:spMk id="25" creationId="{492304CA-5DD1-456B-BF4C-91DF69C76E11}"/>
          </ac:spMkLst>
        </pc:spChg>
        <pc:spChg chg="add mod">
          <ac:chgData name="Siniša Vuksan" userId="3af124f9-b8e7-46e3-9422-21ae1d17ac0b" providerId="ADAL" clId="{2B942F36-392B-4CA0-9D0C-7A259AC780E6}" dt="2021-10-19T12:14:38.951" v="243" actId="20577"/>
          <ac:spMkLst>
            <pc:docMk/>
            <pc:sldMk cId="3450281488" sldId="295"/>
            <ac:spMk id="26" creationId="{1523CCB1-21B4-4EA2-8ECB-3E8FB9F4CABC}"/>
          </ac:spMkLst>
        </pc:spChg>
        <pc:spChg chg="add mod">
          <ac:chgData name="Siniša Vuksan" userId="3af124f9-b8e7-46e3-9422-21ae1d17ac0b" providerId="ADAL" clId="{2B942F36-392B-4CA0-9D0C-7A259AC780E6}" dt="2021-10-19T12:14:50.773" v="252" actId="20577"/>
          <ac:spMkLst>
            <pc:docMk/>
            <pc:sldMk cId="3450281488" sldId="295"/>
            <ac:spMk id="27" creationId="{E27AB6C1-2145-433A-993A-F81877A3AC3B}"/>
          </ac:spMkLst>
        </pc:spChg>
        <pc:spChg chg="add mod">
          <ac:chgData name="Siniša Vuksan" userId="3af124f9-b8e7-46e3-9422-21ae1d17ac0b" providerId="ADAL" clId="{2B942F36-392B-4CA0-9D0C-7A259AC780E6}" dt="2021-10-19T12:15:00.585" v="264" actId="20577"/>
          <ac:spMkLst>
            <pc:docMk/>
            <pc:sldMk cId="3450281488" sldId="295"/>
            <ac:spMk id="28" creationId="{196E339A-2EE8-496B-A526-10F7CCBE8160}"/>
          </ac:spMkLst>
        </pc:spChg>
        <pc:spChg chg="add mod">
          <ac:chgData name="Siniša Vuksan" userId="3af124f9-b8e7-46e3-9422-21ae1d17ac0b" providerId="ADAL" clId="{2B942F36-392B-4CA0-9D0C-7A259AC780E6}" dt="2021-10-19T12:15:13.346" v="279" actId="20577"/>
          <ac:spMkLst>
            <pc:docMk/>
            <pc:sldMk cId="3450281488" sldId="295"/>
            <ac:spMk id="29" creationId="{07CC0897-2E79-497A-B9B8-781C3F11EE73}"/>
          </ac:spMkLst>
        </pc:spChg>
        <pc:spChg chg="add mod">
          <ac:chgData name="Siniša Vuksan" userId="3af124f9-b8e7-46e3-9422-21ae1d17ac0b" providerId="ADAL" clId="{2B942F36-392B-4CA0-9D0C-7A259AC780E6}" dt="2021-10-19T12:15:23.399" v="289" actId="20577"/>
          <ac:spMkLst>
            <pc:docMk/>
            <pc:sldMk cId="3450281488" sldId="295"/>
            <ac:spMk id="30" creationId="{B435E0D9-E28C-4DD0-A35A-1919B56FD111}"/>
          </ac:spMkLst>
        </pc:spChg>
        <pc:spChg chg="add mod">
          <ac:chgData name="Siniša Vuksan" userId="3af124f9-b8e7-46e3-9422-21ae1d17ac0b" providerId="ADAL" clId="{2B942F36-392B-4CA0-9D0C-7A259AC780E6}" dt="2021-10-19T12:15:42.407" v="314" actId="1038"/>
          <ac:spMkLst>
            <pc:docMk/>
            <pc:sldMk cId="3450281488" sldId="295"/>
            <ac:spMk id="31" creationId="{D61E0F79-DA48-444B-A8C5-C8796D25305A}"/>
          </ac:spMkLst>
        </pc:spChg>
        <pc:spChg chg="add mod">
          <ac:chgData name="Siniša Vuksan" userId="3af124f9-b8e7-46e3-9422-21ae1d17ac0b" providerId="ADAL" clId="{2B942F36-392B-4CA0-9D0C-7A259AC780E6}" dt="2021-10-19T12:15:52.165" v="324" actId="20577"/>
          <ac:spMkLst>
            <pc:docMk/>
            <pc:sldMk cId="3450281488" sldId="295"/>
            <ac:spMk id="32" creationId="{933E210A-FCB6-4C67-84B6-ABA18712EB37}"/>
          </ac:spMkLst>
        </pc:spChg>
        <pc:spChg chg="add mod">
          <ac:chgData name="Siniša Vuksan" userId="3af124f9-b8e7-46e3-9422-21ae1d17ac0b" providerId="ADAL" clId="{2B942F36-392B-4CA0-9D0C-7A259AC780E6}" dt="2021-10-19T12:16:13.929" v="331" actId="20577"/>
          <ac:spMkLst>
            <pc:docMk/>
            <pc:sldMk cId="3450281488" sldId="295"/>
            <ac:spMk id="33" creationId="{119C5695-DE06-433A-A396-23500FD044F4}"/>
          </ac:spMkLst>
        </pc:spChg>
        <pc:spChg chg="add mod">
          <ac:chgData name="Siniša Vuksan" userId="3af124f9-b8e7-46e3-9422-21ae1d17ac0b" providerId="ADAL" clId="{2B942F36-392B-4CA0-9D0C-7A259AC780E6}" dt="2021-10-19T12:16:35.514" v="338" actId="20577"/>
          <ac:spMkLst>
            <pc:docMk/>
            <pc:sldMk cId="3450281488" sldId="295"/>
            <ac:spMk id="34" creationId="{29564B1C-3987-487E-83DE-4A2EE813730A}"/>
          </ac:spMkLst>
        </pc:spChg>
        <pc:spChg chg="add mod">
          <ac:chgData name="Siniša Vuksan" userId="3af124f9-b8e7-46e3-9422-21ae1d17ac0b" providerId="ADAL" clId="{2B942F36-392B-4CA0-9D0C-7A259AC780E6}" dt="2021-10-19T12:16:50.650" v="354" actId="20577"/>
          <ac:spMkLst>
            <pc:docMk/>
            <pc:sldMk cId="3450281488" sldId="295"/>
            <ac:spMk id="35" creationId="{4333886D-BA92-46BE-876C-77FA80CA793C}"/>
          </ac:spMkLst>
        </pc:spChg>
        <pc:picChg chg="mod">
          <ac:chgData name="Siniša Vuksan" userId="3af124f9-b8e7-46e3-9422-21ae1d17ac0b" providerId="ADAL" clId="{2B942F36-392B-4CA0-9D0C-7A259AC780E6}" dt="2021-10-19T12:10:39.207" v="108" actId="1036"/>
          <ac:picMkLst>
            <pc:docMk/>
            <pc:sldMk cId="3450281488" sldId="295"/>
            <ac:picMk id="6" creationId="{D255B4FC-89B0-4357-9C41-9F0792D7E4FD}"/>
          </ac:picMkLst>
        </pc:picChg>
        <pc:picChg chg="add mod">
          <ac:chgData name="Siniša Vuksan" userId="3af124f9-b8e7-46e3-9422-21ae1d17ac0b" providerId="ADAL" clId="{2B942F36-392B-4CA0-9D0C-7A259AC780E6}" dt="2021-10-19T12:09:23.149" v="58" actId="14100"/>
          <ac:picMkLst>
            <pc:docMk/>
            <pc:sldMk cId="3450281488" sldId="295"/>
            <ac:picMk id="8" creationId="{E6FB1D4F-A2FD-4D3B-A45D-B6439C07631E}"/>
          </ac:picMkLst>
        </pc:picChg>
      </pc:sldChg>
      <pc:sldChg chg="addSp delSp modSp delAnim modAnim">
        <pc:chgData name="Siniša Vuksan" userId="3af124f9-b8e7-46e3-9422-21ae1d17ac0b" providerId="ADAL" clId="{2B942F36-392B-4CA0-9D0C-7A259AC780E6}" dt="2021-10-19T12:43:48.546" v="756" actId="20577"/>
        <pc:sldMkLst>
          <pc:docMk/>
          <pc:sldMk cId="3972609630" sldId="304"/>
        </pc:sldMkLst>
        <pc:spChg chg="mod">
          <ac:chgData name="Siniša Vuksan" userId="3af124f9-b8e7-46e3-9422-21ae1d17ac0b" providerId="ADAL" clId="{2B942F36-392B-4CA0-9D0C-7A259AC780E6}" dt="2021-10-19T12:39:25.712" v="439" actId="20577"/>
          <ac:spMkLst>
            <pc:docMk/>
            <pc:sldMk cId="3972609630" sldId="304"/>
            <ac:spMk id="5" creationId="{718FF3D2-6816-42B0-822B-02DA9A789822}"/>
          </ac:spMkLst>
        </pc:spChg>
        <pc:spChg chg="add mod">
          <ac:chgData name="Siniša Vuksan" userId="3af124f9-b8e7-46e3-9422-21ae1d17ac0b" providerId="ADAL" clId="{2B942F36-392B-4CA0-9D0C-7A259AC780E6}" dt="2021-10-19T12:42:10.402" v="595" actId="20577"/>
          <ac:spMkLst>
            <pc:docMk/>
            <pc:sldMk cId="3972609630" sldId="304"/>
            <ac:spMk id="15" creationId="{9869DEFA-0AA3-40F7-83B6-6DF97C272E43}"/>
          </ac:spMkLst>
        </pc:spChg>
        <pc:spChg chg="add mod">
          <ac:chgData name="Siniša Vuksan" userId="3af124f9-b8e7-46e3-9422-21ae1d17ac0b" providerId="ADAL" clId="{2B942F36-392B-4CA0-9D0C-7A259AC780E6}" dt="2021-10-19T12:42:49.191" v="670" actId="20577"/>
          <ac:spMkLst>
            <pc:docMk/>
            <pc:sldMk cId="3972609630" sldId="304"/>
            <ac:spMk id="16" creationId="{01380E8F-323E-4C2C-8D67-2825E9985C12}"/>
          </ac:spMkLst>
        </pc:spChg>
        <pc:spChg chg="del">
          <ac:chgData name="Siniša Vuksan" userId="3af124f9-b8e7-46e3-9422-21ae1d17ac0b" providerId="ADAL" clId="{2B942F36-392B-4CA0-9D0C-7A259AC780E6}" dt="2021-10-19T12:39:11.912" v="437" actId="478"/>
          <ac:spMkLst>
            <pc:docMk/>
            <pc:sldMk cId="3972609630" sldId="304"/>
            <ac:spMk id="17" creationId="{D742D2B4-911F-4E77-9C83-B556ABBDCB0C}"/>
          </ac:spMkLst>
        </pc:spChg>
        <pc:spChg chg="del">
          <ac:chgData name="Siniša Vuksan" userId="3af124f9-b8e7-46e3-9422-21ae1d17ac0b" providerId="ADAL" clId="{2B942F36-392B-4CA0-9D0C-7A259AC780E6}" dt="2021-10-19T12:39:11.912" v="437" actId="478"/>
          <ac:spMkLst>
            <pc:docMk/>
            <pc:sldMk cId="3972609630" sldId="304"/>
            <ac:spMk id="18" creationId="{C4C3A80F-A1ED-49C4-A5B8-1D105ED8D5A8}"/>
          </ac:spMkLst>
        </pc:spChg>
        <pc:spChg chg="add mod">
          <ac:chgData name="Siniša Vuksan" userId="3af124f9-b8e7-46e3-9422-21ae1d17ac0b" providerId="ADAL" clId="{2B942F36-392B-4CA0-9D0C-7A259AC780E6}" dt="2021-10-19T12:43:30.938" v="713" actId="20577"/>
          <ac:spMkLst>
            <pc:docMk/>
            <pc:sldMk cId="3972609630" sldId="304"/>
            <ac:spMk id="19" creationId="{2C90A3F9-81A4-45E8-98F6-8563A05D8E2A}"/>
          </ac:spMkLst>
        </pc:spChg>
        <pc:spChg chg="add mod">
          <ac:chgData name="Siniša Vuksan" userId="3af124f9-b8e7-46e3-9422-21ae1d17ac0b" providerId="ADAL" clId="{2B942F36-392B-4CA0-9D0C-7A259AC780E6}" dt="2021-10-19T12:43:48.546" v="756" actId="20577"/>
          <ac:spMkLst>
            <pc:docMk/>
            <pc:sldMk cId="3972609630" sldId="304"/>
            <ac:spMk id="20" creationId="{F6D39E75-F497-4C69-BCA1-2EABC0944B56}"/>
          </ac:spMkLst>
        </pc:spChg>
        <pc:spChg chg="del">
          <ac:chgData name="Siniša Vuksan" userId="3af124f9-b8e7-46e3-9422-21ae1d17ac0b" providerId="ADAL" clId="{2B942F36-392B-4CA0-9D0C-7A259AC780E6}" dt="2021-10-19T12:39:11.912" v="437" actId="478"/>
          <ac:spMkLst>
            <pc:docMk/>
            <pc:sldMk cId="3972609630" sldId="304"/>
            <ac:spMk id="21" creationId="{3CC502D6-F4E7-4E7C-8D6A-88DB603DD0DD}"/>
          </ac:spMkLst>
        </pc:spChg>
        <pc:spChg chg="del">
          <ac:chgData name="Siniša Vuksan" userId="3af124f9-b8e7-46e3-9422-21ae1d17ac0b" providerId="ADAL" clId="{2B942F36-392B-4CA0-9D0C-7A259AC780E6}" dt="2021-10-19T12:39:11.912" v="437" actId="478"/>
          <ac:spMkLst>
            <pc:docMk/>
            <pc:sldMk cId="3972609630" sldId="304"/>
            <ac:spMk id="22" creationId="{BBB5A2B3-7049-4870-9638-A25D8824377A}"/>
          </ac:spMkLst>
        </pc:spChg>
        <pc:spChg chg="del">
          <ac:chgData name="Siniša Vuksan" userId="3af124f9-b8e7-46e3-9422-21ae1d17ac0b" providerId="ADAL" clId="{2B942F36-392B-4CA0-9D0C-7A259AC780E6}" dt="2021-10-19T12:39:11.912" v="437" actId="478"/>
          <ac:spMkLst>
            <pc:docMk/>
            <pc:sldMk cId="3972609630" sldId="304"/>
            <ac:spMk id="23" creationId="{2BC696C5-D228-4392-A0EA-9A010C1FDC7B}"/>
          </ac:spMkLst>
        </pc:spChg>
        <pc:spChg chg="del">
          <ac:chgData name="Siniša Vuksan" userId="3af124f9-b8e7-46e3-9422-21ae1d17ac0b" providerId="ADAL" clId="{2B942F36-392B-4CA0-9D0C-7A259AC780E6}" dt="2021-10-19T12:39:11.912" v="437" actId="478"/>
          <ac:spMkLst>
            <pc:docMk/>
            <pc:sldMk cId="3972609630" sldId="304"/>
            <ac:spMk id="24" creationId="{3F554691-DFFB-443C-82CC-CE4911880EEB}"/>
          </ac:spMkLst>
        </pc:spChg>
        <pc:spChg chg="del">
          <ac:chgData name="Siniša Vuksan" userId="3af124f9-b8e7-46e3-9422-21ae1d17ac0b" providerId="ADAL" clId="{2B942F36-392B-4CA0-9D0C-7A259AC780E6}" dt="2021-10-19T12:39:11.912" v="437" actId="478"/>
          <ac:spMkLst>
            <pc:docMk/>
            <pc:sldMk cId="3972609630" sldId="304"/>
            <ac:spMk id="25" creationId="{1FF506C2-8032-4DAD-A2BD-F2F485EFD407}"/>
          </ac:spMkLst>
        </pc:spChg>
        <pc:spChg chg="del">
          <ac:chgData name="Siniša Vuksan" userId="3af124f9-b8e7-46e3-9422-21ae1d17ac0b" providerId="ADAL" clId="{2B942F36-392B-4CA0-9D0C-7A259AC780E6}" dt="2021-10-19T12:39:11.912" v="437" actId="478"/>
          <ac:spMkLst>
            <pc:docMk/>
            <pc:sldMk cId="3972609630" sldId="304"/>
            <ac:spMk id="26" creationId="{99ECFFDC-9935-4263-A3F3-83265DFA643C}"/>
          </ac:spMkLst>
        </pc:spChg>
        <pc:spChg chg="del">
          <ac:chgData name="Siniša Vuksan" userId="3af124f9-b8e7-46e3-9422-21ae1d17ac0b" providerId="ADAL" clId="{2B942F36-392B-4CA0-9D0C-7A259AC780E6}" dt="2021-10-19T12:39:11.912" v="437" actId="478"/>
          <ac:spMkLst>
            <pc:docMk/>
            <pc:sldMk cId="3972609630" sldId="304"/>
            <ac:spMk id="27" creationId="{8C965D01-833E-4CCF-BD22-F7404C8B5451}"/>
          </ac:spMkLst>
        </pc:spChg>
        <pc:spChg chg="del">
          <ac:chgData name="Siniša Vuksan" userId="3af124f9-b8e7-46e3-9422-21ae1d17ac0b" providerId="ADAL" clId="{2B942F36-392B-4CA0-9D0C-7A259AC780E6}" dt="2021-10-19T12:39:11.912" v="437" actId="478"/>
          <ac:spMkLst>
            <pc:docMk/>
            <pc:sldMk cId="3972609630" sldId="304"/>
            <ac:spMk id="28" creationId="{5DA9CAA2-B011-4770-80FD-EB7A11BA79E9}"/>
          </ac:spMkLst>
        </pc:spChg>
        <pc:picChg chg="mod">
          <ac:chgData name="Siniša Vuksan" userId="3af124f9-b8e7-46e3-9422-21ae1d17ac0b" providerId="ADAL" clId="{2B942F36-392B-4CA0-9D0C-7A259AC780E6}" dt="2021-10-19T12:39:09.086" v="436" actId="14826"/>
          <ac:picMkLst>
            <pc:docMk/>
            <pc:sldMk cId="3972609630" sldId="304"/>
            <ac:picMk id="6" creationId="{D255B4FC-89B0-4357-9C41-9F0792D7E4FD}"/>
          </ac:picMkLst>
        </pc:picChg>
      </pc:sldChg>
      <pc:sldChg chg="addSp modSp ord modAnim">
        <pc:chgData name="Siniša Vuksan" userId="3af124f9-b8e7-46e3-9422-21ae1d17ac0b" providerId="ADAL" clId="{2B942F36-392B-4CA0-9D0C-7A259AC780E6}" dt="2021-10-19T12:40:46.547" v="487" actId="20577"/>
        <pc:sldMkLst>
          <pc:docMk/>
          <pc:sldMk cId="668208698" sldId="307"/>
        </pc:sldMkLst>
        <pc:spChg chg="mod">
          <ac:chgData name="Siniša Vuksan" userId="3af124f9-b8e7-46e3-9422-21ae1d17ac0b" providerId="ADAL" clId="{2B942F36-392B-4CA0-9D0C-7A259AC780E6}" dt="2021-10-19T12:37:21.077" v="391" actId="20577"/>
          <ac:spMkLst>
            <pc:docMk/>
            <pc:sldMk cId="668208698" sldId="307"/>
            <ac:spMk id="5" creationId="{718FF3D2-6816-42B0-822B-02DA9A789822}"/>
          </ac:spMkLst>
        </pc:spChg>
        <pc:spChg chg="add mod">
          <ac:chgData name="Siniša Vuksan" userId="3af124f9-b8e7-46e3-9422-21ae1d17ac0b" providerId="ADAL" clId="{2B942F36-392B-4CA0-9D0C-7A259AC780E6}" dt="2021-10-19T12:40:46.547" v="487" actId="20577"/>
          <ac:spMkLst>
            <pc:docMk/>
            <pc:sldMk cId="668208698" sldId="307"/>
            <ac:spMk id="7" creationId="{E5AB5413-49B0-4F23-BE11-8AF790A20AA0}"/>
          </ac:spMkLst>
        </pc:spChg>
        <pc:spChg chg="add mod">
          <ac:chgData name="Siniša Vuksan" userId="3af124f9-b8e7-46e3-9422-21ae1d17ac0b" providerId="ADAL" clId="{2B942F36-392B-4CA0-9D0C-7A259AC780E6}" dt="2021-10-19T12:40:29.531" v="471" actId="20577"/>
          <ac:spMkLst>
            <pc:docMk/>
            <pc:sldMk cId="668208698" sldId="307"/>
            <ac:spMk id="8" creationId="{E7CD86B2-CE7D-4545-AD33-8C962424D5B2}"/>
          </ac:spMkLst>
        </pc:spChg>
        <pc:spChg chg="add mod">
          <ac:chgData name="Siniša Vuksan" userId="3af124f9-b8e7-46e3-9422-21ae1d17ac0b" providerId="ADAL" clId="{2B942F36-392B-4CA0-9D0C-7A259AC780E6}" dt="2021-10-19T12:40:39.916" v="486" actId="20577"/>
          <ac:spMkLst>
            <pc:docMk/>
            <pc:sldMk cId="668208698" sldId="307"/>
            <ac:spMk id="9" creationId="{C04A3821-7D83-442D-9973-E6CCCD8B4B57}"/>
          </ac:spMkLst>
        </pc:spChg>
        <pc:picChg chg="mod">
          <ac:chgData name="Siniša Vuksan" userId="3af124f9-b8e7-46e3-9422-21ae1d17ac0b" providerId="ADAL" clId="{2B942F36-392B-4CA0-9D0C-7A259AC780E6}" dt="2021-10-19T12:29:44.033" v="359" actId="1076"/>
          <ac:picMkLst>
            <pc:docMk/>
            <pc:sldMk cId="668208698" sldId="307"/>
            <ac:picMk id="6" creationId="{D255B4FC-89B0-4357-9C41-9F0792D7E4FD}"/>
          </ac:picMkLst>
        </pc:picChg>
      </pc:sldChg>
      <pc:sldChg chg="modAnim">
        <pc:chgData name="Siniša Vuksan" userId="3af124f9-b8e7-46e3-9422-21ae1d17ac0b" providerId="ADAL" clId="{2B942F36-392B-4CA0-9D0C-7A259AC780E6}" dt="2021-10-19T12:45:37.817" v="760"/>
        <pc:sldMkLst>
          <pc:docMk/>
          <pc:sldMk cId="1275567278" sldId="308"/>
        </pc:sldMkLst>
      </pc:sldChg>
    </pc:docChg>
  </pc:docChgLst>
  <pc:docChgLst>
    <pc:chgData name="Siniša Vuksan" userId="3af124f9-b8e7-46e3-9422-21ae1d17ac0b" providerId="ADAL" clId="{5107CAB1-1B5B-41D3-99FD-D4C2C6A5AE14}"/>
    <pc:docChg chg="undo custSel addSld delSld modSld sldOrd">
      <pc:chgData name="Siniša Vuksan" userId="3af124f9-b8e7-46e3-9422-21ae1d17ac0b" providerId="ADAL" clId="{5107CAB1-1B5B-41D3-99FD-D4C2C6A5AE14}" dt="2021-09-17T13:45:32.647" v="2624"/>
      <pc:docMkLst>
        <pc:docMk/>
      </pc:docMkLst>
    </pc:docChg>
  </pc:docChgLst>
  <pc:docChgLst>
    <pc:chgData name="IVA Palčić Strčić" userId="ba6dff45-8d8f-4a43-b954-a00cf4685489" providerId="ADAL" clId="{75A04E24-3B1F-46C7-BC55-75DA50662805}"/>
    <pc:docChg chg="modSld">
      <pc:chgData name="IVA Palčić Strčić" userId="ba6dff45-8d8f-4a43-b954-a00cf4685489" providerId="ADAL" clId="{75A04E24-3B1F-46C7-BC55-75DA50662805}" dt="2021-10-22T21:14:06.499" v="1" actId="20577"/>
      <pc:docMkLst>
        <pc:docMk/>
      </pc:docMkLst>
      <pc:sldChg chg="modSp">
        <pc:chgData name="IVA Palčić Strčić" userId="ba6dff45-8d8f-4a43-b954-a00cf4685489" providerId="ADAL" clId="{75A04E24-3B1F-46C7-BC55-75DA50662805}" dt="2021-10-22T21:14:06.499" v="1" actId="20577"/>
        <pc:sldMkLst>
          <pc:docMk/>
          <pc:sldMk cId="3772707989" sldId="293"/>
        </pc:sldMkLst>
        <pc:spChg chg="mod">
          <ac:chgData name="IVA Palčić Strčić" userId="ba6dff45-8d8f-4a43-b954-a00cf4685489" providerId="ADAL" clId="{75A04E24-3B1F-46C7-BC55-75DA50662805}" dt="2021-10-22T21:14:06.499" v="1" actId="20577"/>
          <ac:spMkLst>
            <pc:docMk/>
            <pc:sldMk cId="3772707989" sldId="293"/>
            <ac:spMk id="15" creationId="{B6F6218F-B4B9-406F-B418-980485A9DCA8}"/>
          </ac:spMkLst>
        </pc:spChg>
      </pc:sldChg>
      <pc:sldChg chg="modSp">
        <pc:chgData name="IVA Palčić Strčić" userId="ba6dff45-8d8f-4a43-b954-a00cf4685489" providerId="ADAL" clId="{75A04E24-3B1F-46C7-BC55-75DA50662805}" dt="2021-10-22T21:13:41.067" v="0" actId="20577"/>
        <pc:sldMkLst>
          <pc:docMk/>
          <pc:sldMk cId="3972609630" sldId="304"/>
        </pc:sldMkLst>
        <pc:spChg chg="mod">
          <ac:chgData name="IVA Palčić Strčić" userId="ba6dff45-8d8f-4a43-b954-a00cf4685489" providerId="ADAL" clId="{75A04E24-3B1F-46C7-BC55-75DA50662805}" dt="2021-10-22T21:13:41.067" v="0" actId="20577"/>
          <ac:spMkLst>
            <pc:docMk/>
            <pc:sldMk cId="3972609630" sldId="304"/>
            <ac:spMk id="16" creationId="{01380E8F-323E-4C2C-8D67-2825E9985C1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637/639/58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Inspired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Self-check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2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37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6" y="0"/>
            <a:ext cx="4812282" cy="6842465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25247" y="656409"/>
            <a:ext cx="6652177" cy="1128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Postavi pitanja.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029" y="1347566"/>
            <a:ext cx="9232818" cy="41628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5AB5413-49B0-4F23-BE11-8AF790A20AA0}"/>
              </a:ext>
            </a:extLst>
          </p:cNvPr>
          <p:cNvSpPr txBox="1">
            <a:spLocks/>
          </p:cNvSpPr>
          <p:nvPr/>
        </p:nvSpPr>
        <p:spPr>
          <a:xfrm>
            <a:off x="3397624" y="2823028"/>
            <a:ext cx="3702422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did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you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buy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7CD86B2-CE7D-4545-AD33-8C962424D5B2}"/>
              </a:ext>
            </a:extLst>
          </p:cNvPr>
          <p:cNvSpPr txBox="1">
            <a:spLocks/>
          </p:cNvSpPr>
          <p:nvPr/>
        </p:nvSpPr>
        <p:spPr>
          <a:xfrm>
            <a:off x="3747253" y="3689894"/>
            <a:ext cx="3702422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pizza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did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eat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04A3821-7D83-442D-9973-E6CCCD8B4B57}"/>
              </a:ext>
            </a:extLst>
          </p:cNvPr>
          <p:cNvSpPr txBox="1">
            <a:spLocks/>
          </p:cNvSpPr>
          <p:nvPr/>
        </p:nvSpPr>
        <p:spPr>
          <a:xfrm>
            <a:off x="3370729" y="4565725"/>
            <a:ext cx="3702422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did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you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leave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20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  <p:bldP spid="8" grpId="0" build="p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5" y="1"/>
            <a:ext cx="4812281" cy="6842464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25246" y="1045033"/>
            <a:ext cx="7044980" cy="11420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Make sentences using the past simple and past continuous.</a:t>
            </a:r>
            <a:r>
              <a:rPr lang="hr-HR" sz="2000" b="1" dirty="0"/>
              <a:t> </a:t>
            </a:r>
            <a:r>
              <a:rPr lang="hr-HR" sz="2000" i="1" dirty="0"/>
              <a:t>Pretvori pridjeve u priloge, a potom nadopuni rečenice.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999" y="1779133"/>
            <a:ext cx="10207893" cy="34257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9869DEFA-0AA3-40F7-83B6-6DF97C272E43}"/>
              </a:ext>
            </a:extLst>
          </p:cNvPr>
          <p:cNvSpPr txBox="1">
            <a:spLocks/>
          </p:cNvSpPr>
          <p:nvPr/>
        </p:nvSpPr>
        <p:spPr>
          <a:xfrm>
            <a:off x="1281956" y="2646941"/>
            <a:ext cx="10021936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were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sitting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in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park </a:t>
            </a:r>
            <a:r>
              <a:rPr lang="hr-HR" sz="2000" i="1" dirty="0" err="1">
                <a:solidFill>
                  <a:srgbClr val="FF0000"/>
                </a:solidFill>
              </a:rPr>
              <a:t>when</a:t>
            </a:r>
            <a:r>
              <a:rPr lang="hr-HR" sz="2000" i="1" dirty="0">
                <a:solidFill>
                  <a:srgbClr val="FF0000"/>
                </a:solidFill>
              </a:rPr>
              <a:t> Janice </a:t>
            </a:r>
            <a:r>
              <a:rPr lang="hr-HR" sz="2000" i="1" dirty="0" err="1">
                <a:solidFill>
                  <a:srgbClr val="FF0000"/>
                </a:solidFill>
              </a:rPr>
              <a:t>appeared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out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of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nowhere</a:t>
            </a:r>
            <a:r>
              <a:rPr lang="hr-HR" sz="20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1380E8F-323E-4C2C-8D67-2825E9985C12}"/>
              </a:ext>
            </a:extLst>
          </p:cNvPr>
          <p:cNvSpPr txBox="1">
            <a:spLocks/>
          </p:cNvSpPr>
          <p:nvPr/>
        </p:nvSpPr>
        <p:spPr>
          <a:xfrm>
            <a:off x="1281956" y="3359448"/>
            <a:ext cx="10021936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>
                <a:solidFill>
                  <a:srgbClr val="FF0000"/>
                </a:solidFill>
              </a:rPr>
              <a:t>I </a:t>
            </a:r>
            <a:r>
              <a:rPr lang="hr-HR" sz="2000" i="1" dirty="0" err="1">
                <a:solidFill>
                  <a:srgbClr val="FF0000"/>
                </a:solidFill>
              </a:rPr>
              <a:t>was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looking</a:t>
            </a:r>
            <a:r>
              <a:rPr lang="hr-HR" sz="2000" i="1" dirty="0">
                <a:solidFill>
                  <a:srgbClr val="FF0000"/>
                </a:solidFill>
              </a:rPr>
              <a:t> for </a:t>
            </a:r>
            <a:r>
              <a:rPr lang="hr-HR" sz="2000" i="1" dirty="0" err="1">
                <a:solidFill>
                  <a:srgbClr val="FF0000"/>
                </a:solidFill>
              </a:rPr>
              <a:t>something</a:t>
            </a:r>
            <a:r>
              <a:rPr lang="hr-HR" sz="2000" i="1" dirty="0">
                <a:solidFill>
                  <a:srgbClr val="FF0000"/>
                </a:solidFill>
              </a:rPr>
              <a:t> to </a:t>
            </a:r>
            <a:r>
              <a:rPr lang="hr-HR" sz="2000" i="1" dirty="0" err="1">
                <a:solidFill>
                  <a:srgbClr val="FF0000"/>
                </a:solidFill>
              </a:rPr>
              <a:t>eat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when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my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mum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showed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up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carrying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pizza</a:t>
            </a:r>
            <a:r>
              <a:rPr lang="hr-HR" sz="20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2C90A3F9-81A4-45E8-98F6-8563A05D8E2A}"/>
              </a:ext>
            </a:extLst>
          </p:cNvPr>
          <p:cNvSpPr txBox="1">
            <a:spLocks/>
          </p:cNvSpPr>
          <p:nvPr/>
        </p:nvSpPr>
        <p:spPr>
          <a:xfrm>
            <a:off x="1281956" y="4079629"/>
            <a:ext cx="10021936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Will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was</a:t>
            </a:r>
            <a:r>
              <a:rPr lang="hr-HR" sz="2000" i="1" dirty="0">
                <a:solidFill>
                  <a:srgbClr val="FF0000"/>
                </a:solidFill>
              </a:rPr>
              <a:t> parking </a:t>
            </a:r>
            <a:r>
              <a:rPr lang="hr-HR" sz="2000" i="1" dirty="0" err="1">
                <a:solidFill>
                  <a:srgbClr val="FF0000"/>
                </a:solidFill>
              </a:rPr>
              <a:t>his</a:t>
            </a:r>
            <a:r>
              <a:rPr lang="hr-HR" sz="2000" i="1" dirty="0">
                <a:solidFill>
                  <a:srgbClr val="FF0000"/>
                </a:solidFill>
              </a:rPr>
              <a:t> car </a:t>
            </a:r>
            <a:r>
              <a:rPr lang="hr-HR" sz="2000" i="1" dirty="0" err="1">
                <a:solidFill>
                  <a:srgbClr val="FF0000"/>
                </a:solidFill>
              </a:rPr>
              <a:t>when</a:t>
            </a:r>
            <a:r>
              <a:rPr lang="hr-HR" sz="2000" i="1" dirty="0">
                <a:solidFill>
                  <a:srgbClr val="FF0000"/>
                </a:solidFill>
              </a:rPr>
              <a:t> I </a:t>
            </a:r>
            <a:r>
              <a:rPr lang="hr-HR" sz="2000" i="1" dirty="0" err="1">
                <a:solidFill>
                  <a:srgbClr val="FF0000"/>
                </a:solidFill>
              </a:rPr>
              <a:t>called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him</a:t>
            </a:r>
            <a:r>
              <a:rPr lang="hr-HR" sz="20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F6D39E75-F497-4C69-BCA1-2EABC0944B56}"/>
              </a:ext>
            </a:extLst>
          </p:cNvPr>
          <p:cNvSpPr txBox="1">
            <a:spLocks/>
          </p:cNvSpPr>
          <p:nvPr/>
        </p:nvSpPr>
        <p:spPr>
          <a:xfrm>
            <a:off x="1281956" y="4783172"/>
            <a:ext cx="10021936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They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were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laughing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when</a:t>
            </a:r>
            <a:r>
              <a:rPr lang="hr-HR" sz="2000" i="1" dirty="0">
                <a:solidFill>
                  <a:srgbClr val="FF0000"/>
                </a:solidFill>
              </a:rPr>
              <a:t> I </a:t>
            </a:r>
            <a:r>
              <a:rPr lang="hr-HR" sz="2000" i="1" dirty="0" err="1">
                <a:solidFill>
                  <a:srgbClr val="FF0000"/>
                </a:solidFill>
              </a:rPr>
              <a:t>entered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room.</a:t>
            </a:r>
          </a:p>
        </p:txBody>
      </p:sp>
    </p:spTree>
    <p:extLst>
      <p:ext uri="{BB962C8B-B14F-4D97-AF65-F5344CB8AC3E}">
        <p14:creationId xmlns:p14="http://schemas.microsoft.com/office/powerpoint/2010/main" val="397260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build="p"/>
      <p:bldP spid="16" grpId="0" build="p"/>
      <p:bldP spid="19" grpId="0" build="p"/>
      <p:bldP spid="2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1691" y="0"/>
            <a:ext cx="6142154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39.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" y="0"/>
            <a:ext cx="4807561" cy="6835752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4811691" y="317553"/>
            <a:ext cx="7013037" cy="3707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Take a look at this piece of advice on how to improve your English!</a:t>
            </a:r>
            <a:r>
              <a:rPr lang="hr-HR" sz="2000" b="1" dirty="0"/>
              <a:t> </a:t>
            </a:r>
            <a:r>
              <a:rPr lang="en-US" sz="2000" b="1" dirty="0"/>
              <a:t>People often think that if you speak English well, you can translate it into your mother</a:t>
            </a:r>
            <a:r>
              <a:rPr lang="hr-HR" sz="2000" b="1" dirty="0"/>
              <a:t> </a:t>
            </a:r>
            <a:r>
              <a:rPr lang="en-US" sz="2000" b="1" dirty="0"/>
              <a:t>tongue easily. Sometimes, this is not really true.</a:t>
            </a:r>
            <a:r>
              <a:rPr lang="hr-HR" sz="2000" b="1" dirty="0"/>
              <a:t> </a:t>
            </a:r>
            <a:r>
              <a:rPr lang="hr-HR" sz="2000" i="1" dirty="0"/>
              <a:t>Pogledaj i savjet kako poboljšati svoje znanje engleskog jezika. Kad prevodiš koristi se ovim savjetima!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05B6CA75-C594-427F-BABE-90CF677CB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185" y="1832842"/>
            <a:ext cx="8734876" cy="48600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270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9504" y="751926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39.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" y="-17930"/>
            <a:ext cx="4835818" cy="687593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4839504" y="10192"/>
            <a:ext cx="7071664" cy="534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We are at the end of unit</a:t>
            </a:r>
            <a:r>
              <a:rPr lang="hr-HR" sz="2000" b="1" dirty="0"/>
              <a:t> 2</a:t>
            </a:r>
            <a:r>
              <a:rPr lang="en-US" sz="2000" b="1" dirty="0"/>
              <a:t>, so let us check what we have learnt.</a:t>
            </a:r>
            <a:r>
              <a:rPr lang="hr-HR" sz="2000" i="1" dirty="0"/>
              <a:t> Na kraju svake cjeline provjerit ćemo što smo u toj cjelini naučili.</a:t>
            </a:r>
            <a:endParaRPr lang="hr-HR" sz="20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4839504" y="987716"/>
            <a:ext cx="7071664" cy="30950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At the end of each unit, you have a self-evaluation corner in which you can see how much did you learn!</a:t>
            </a:r>
            <a:r>
              <a:rPr lang="hr-HR" sz="2000" b="1" dirty="0"/>
              <a:t> </a:t>
            </a:r>
            <a:r>
              <a:rPr lang="hr-HR" sz="2000" i="1" dirty="0"/>
              <a:t>Kao i obično imaš kutak za </a:t>
            </a:r>
            <a:r>
              <a:rPr lang="hr-HR" sz="2000" i="1" dirty="0" err="1"/>
              <a:t>samoevaluaciju</a:t>
            </a:r>
            <a:r>
              <a:rPr lang="hr-HR" sz="2000" i="1" dirty="0"/>
              <a:t>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84FDB09-BE7B-4B3E-81D2-D1640BD87F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11" y="2519774"/>
            <a:ext cx="11609022" cy="37846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74DEB7E-E58B-4602-A653-5856BDC59EB5}"/>
              </a:ext>
            </a:extLst>
          </p:cNvPr>
          <p:cNvSpPr txBox="1">
            <a:spLocks/>
          </p:cNvSpPr>
          <p:nvPr/>
        </p:nvSpPr>
        <p:spPr>
          <a:xfrm>
            <a:off x="4839504" y="1785634"/>
            <a:ext cx="6019800" cy="734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do </a:t>
            </a:r>
            <a:r>
              <a:rPr lang="hr-HR" sz="2000" b="1" dirty="0" err="1"/>
              <a:t>this</a:t>
            </a:r>
            <a:r>
              <a:rPr lang="hr-HR" sz="2000" b="1" dirty="0"/>
              <a:t>? </a:t>
            </a:r>
            <a:r>
              <a:rPr lang="hr-HR" sz="2000" i="1" dirty="0"/>
              <a:t>Možeš li…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79243D0-F3E7-4D80-911F-1C3625648221}"/>
              </a:ext>
            </a:extLst>
          </p:cNvPr>
          <p:cNvSpPr txBox="1">
            <a:spLocks/>
          </p:cNvSpPr>
          <p:nvPr/>
        </p:nvSpPr>
        <p:spPr>
          <a:xfrm>
            <a:off x="5521499" y="3261507"/>
            <a:ext cx="6359390" cy="304289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imenovati različite tipove umjetnosti i umjetničke tehnike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opisati umjetničko djelo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govoriti o događajima iz prošlosti koristeći Past </a:t>
            </a:r>
            <a:r>
              <a:rPr lang="hr-HR" sz="2000" i="1" dirty="0" err="1"/>
              <a:t>Simple</a:t>
            </a:r>
            <a:r>
              <a:rPr lang="hr-HR" sz="2000" i="1" dirty="0"/>
              <a:t> i Past </a:t>
            </a:r>
            <a:r>
              <a:rPr lang="hr-HR" sz="2000" i="1" dirty="0" err="1"/>
              <a:t>Continuous</a:t>
            </a:r>
            <a:endParaRPr lang="hr-HR" sz="2000" i="1" dirty="0"/>
          </a:p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govoriti o vlastitim interesima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napisati intervju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dati upute za Uradi sam projekt</a:t>
            </a:r>
          </a:p>
          <a:p>
            <a:pPr>
              <a:buFontTx/>
              <a:buChar char="-"/>
            </a:pPr>
            <a:endParaRPr lang="hr-HR" sz="2000" i="1" dirty="0"/>
          </a:p>
          <a:p>
            <a:pPr>
              <a:buFontTx/>
              <a:buChar char="-"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15" grpId="0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8513" y="140369"/>
            <a:ext cx="7071664" cy="52944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Can you pronounce these words?</a:t>
            </a:r>
            <a:r>
              <a:rPr lang="hr-HR" sz="2000" b="1" dirty="0"/>
              <a:t> </a:t>
            </a:r>
            <a:r>
              <a:rPr lang="hr-HR" sz="2000" i="1" dirty="0"/>
              <a:t>Možeš li izgovoriti ove riječi?</a:t>
            </a:r>
            <a:r>
              <a:rPr lang="en-US" sz="2000" i="1" dirty="0"/>
              <a:t> </a:t>
            </a:r>
            <a:br>
              <a:rPr lang="hr-HR" sz="2000" b="1" dirty="0"/>
            </a:br>
            <a:r>
              <a:rPr lang="en-US" sz="2000" b="1" dirty="0"/>
              <a:t>Can you use them in context?</a:t>
            </a:r>
            <a:r>
              <a:rPr lang="hr-HR" sz="2000" b="1" dirty="0"/>
              <a:t> </a:t>
            </a:r>
            <a:r>
              <a:rPr lang="hr-HR" sz="2000" i="1" dirty="0"/>
              <a:t>Možeš li ih koristiti u kontekstu?</a:t>
            </a:r>
            <a:br>
              <a:rPr lang="hr-HR" sz="2000" i="1" dirty="0"/>
            </a:br>
            <a:endParaRPr lang="hr-HR" sz="1400" i="1" dirty="0"/>
          </a:p>
          <a:p>
            <a:pPr marL="0" indent="0">
              <a:buNone/>
            </a:pPr>
            <a:endParaRPr lang="hr-HR" sz="1400" i="1" dirty="0"/>
          </a:p>
          <a:p>
            <a:pPr marL="0" indent="0">
              <a:buNone/>
            </a:pPr>
            <a:endParaRPr lang="hr-HR" sz="14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" y="0"/>
            <a:ext cx="4806864" cy="683476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8F0B890C-6670-40D9-BC5A-12739E4F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513" y="895603"/>
            <a:ext cx="6474640" cy="8386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820CD79-3468-45FB-AA9D-F0177DDA7B22}"/>
              </a:ext>
            </a:extLst>
          </p:cNvPr>
          <p:cNvSpPr txBox="1">
            <a:spLocks/>
          </p:cNvSpPr>
          <p:nvPr/>
        </p:nvSpPr>
        <p:spPr>
          <a:xfrm>
            <a:off x="5047072" y="3429000"/>
            <a:ext cx="7071664" cy="41581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How </a:t>
            </a:r>
            <a:r>
              <a:rPr lang="hr-HR" sz="2000" b="1" dirty="0" err="1"/>
              <a:t>many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b="1" dirty="0" err="1"/>
              <a:t>name</a:t>
            </a:r>
            <a:r>
              <a:rPr lang="hr-HR" sz="2000" b="1" dirty="0"/>
              <a:t>? </a:t>
            </a:r>
            <a:r>
              <a:rPr lang="hr-HR" sz="2000" i="1" dirty="0"/>
              <a:t>Koliko možeš </a:t>
            </a:r>
            <a:br>
              <a:rPr lang="hr-HR" sz="2000" i="1" dirty="0"/>
            </a:br>
            <a:r>
              <a:rPr lang="hr-HR" sz="2000" i="1" dirty="0"/>
              <a:t>imenovati?</a:t>
            </a:r>
          </a:p>
          <a:p>
            <a:pPr>
              <a:buFontTx/>
              <a:buChar char="-"/>
            </a:pPr>
            <a:r>
              <a:rPr lang="hr-HR" sz="2000" b="1" dirty="0" err="1"/>
              <a:t>types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lines</a:t>
            </a:r>
            <a:br>
              <a:rPr lang="hr-HR" sz="2000" b="1" dirty="0"/>
            </a:br>
            <a:r>
              <a:rPr lang="hr-HR" sz="2000" i="1" dirty="0"/>
              <a:t>vrsta linija/crta</a:t>
            </a:r>
          </a:p>
          <a:p>
            <a:pPr>
              <a:buFontTx/>
              <a:buChar char="-"/>
            </a:pPr>
            <a:r>
              <a:rPr lang="hr-HR" sz="2000" b="1" dirty="0" err="1"/>
              <a:t>adjectives</a:t>
            </a:r>
            <a:r>
              <a:rPr lang="hr-HR" sz="2000" b="1" dirty="0"/>
              <a:t> to </a:t>
            </a:r>
            <a:r>
              <a:rPr lang="hr-HR" sz="2000" b="1" dirty="0" err="1"/>
              <a:t>describe</a:t>
            </a:r>
            <a:r>
              <a:rPr lang="hr-HR" sz="2000" b="1" dirty="0"/>
              <a:t> a </a:t>
            </a:r>
            <a:r>
              <a:rPr lang="hr-HR" sz="2000" b="1" dirty="0" err="1"/>
              <a:t>work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art</a:t>
            </a:r>
            <a:br>
              <a:rPr lang="hr-HR" sz="2000" b="1" dirty="0"/>
            </a:br>
            <a:r>
              <a:rPr lang="hr-HR" sz="2000" i="1" dirty="0"/>
              <a:t>pridjeva koji opisuju umjetničko djelo</a:t>
            </a:r>
          </a:p>
          <a:p>
            <a:pPr>
              <a:buFontTx/>
              <a:buChar char="-"/>
            </a:pPr>
            <a:r>
              <a:rPr lang="hr-HR" sz="2000" b="1" dirty="0" err="1"/>
              <a:t>examples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practical</a:t>
            </a:r>
            <a:r>
              <a:rPr lang="hr-HR" sz="2000" b="1" dirty="0"/>
              <a:t> </a:t>
            </a:r>
            <a:r>
              <a:rPr lang="hr-HR" sz="2000" b="1" dirty="0" err="1"/>
              <a:t>arts</a:t>
            </a:r>
            <a:br>
              <a:rPr lang="hr-HR" sz="2000" b="1" dirty="0"/>
            </a:br>
            <a:r>
              <a:rPr lang="hr-HR" sz="2000" i="1" dirty="0"/>
              <a:t>primjera praktične umjetnosti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b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BE9B2350-381E-4834-8696-09EA5258CE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552" y="2994295"/>
            <a:ext cx="3811601" cy="18612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637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06692" y="311647"/>
            <a:ext cx="1785307" cy="32149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/>
              <a:t>Find 10 mistakes in the text.</a:t>
            </a:r>
            <a:r>
              <a:rPr lang="hr-HR" sz="2000" b="1" dirty="0"/>
              <a:t> </a:t>
            </a:r>
            <a:r>
              <a:rPr lang="en-US" sz="2000" b="1" dirty="0"/>
              <a:t>Correct them and copy the text in your notebook.</a:t>
            </a:r>
            <a:br>
              <a:rPr lang="hr-HR" sz="2000" b="1" dirty="0"/>
            </a:br>
            <a:r>
              <a:rPr lang="hr-HR" sz="2000" i="1" dirty="0"/>
              <a:t>Pronađi 10 pogrešaka. Ispravi tekst i prepiši ga u bilježnicu.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" y="12779"/>
            <a:ext cx="4805232" cy="6832441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4809360" y="3583838"/>
            <a:ext cx="7276144" cy="32741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Last week we </a:t>
            </a:r>
            <a:r>
              <a:rPr lang="hr-HR" sz="2000" b="1" dirty="0">
                <a:solidFill>
                  <a:srgbClr val="FF0000"/>
                </a:solidFill>
              </a:rPr>
              <a:t>had </a:t>
            </a:r>
            <a:r>
              <a:rPr lang="en-US" sz="2000" b="1" dirty="0"/>
              <a:t>an interesting online lesson.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Our art</a:t>
            </a:r>
            <a:r>
              <a:rPr lang="hr-HR" sz="2000" b="1" dirty="0"/>
              <a:t> </a:t>
            </a:r>
            <a:r>
              <a:rPr lang="en-US" sz="2000" b="1" dirty="0"/>
              <a:t>teacher </a:t>
            </a:r>
            <a:r>
              <a:rPr lang="hr-HR" sz="2000" b="1" dirty="0" err="1">
                <a:solidFill>
                  <a:srgbClr val="FF0000"/>
                </a:solidFill>
              </a:rPr>
              <a:t>took</a:t>
            </a:r>
            <a:r>
              <a:rPr lang="en-US" sz="2000" b="1" dirty="0"/>
              <a:t> us to the Museum of Modern Art in New York.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It</a:t>
            </a:r>
            <a:r>
              <a:rPr lang="hr-HR" sz="2000" b="1" dirty="0"/>
              <a:t> </a:t>
            </a:r>
            <a:r>
              <a:rPr lang="en-US" sz="2000" b="1" dirty="0"/>
              <a:t>was a virtual tour, of course, but we </a:t>
            </a:r>
            <a:r>
              <a:rPr lang="hr-HR" sz="2000" b="1" dirty="0" err="1">
                <a:solidFill>
                  <a:srgbClr val="FF0000"/>
                </a:solidFill>
              </a:rPr>
              <a:t>loved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/>
              <a:t>it very much.</a:t>
            </a:r>
          </a:p>
          <a:p>
            <a:pPr marL="0" indent="0">
              <a:buNone/>
            </a:pPr>
            <a:r>
              <a:rPr lang="en-US" sz="2000" b="1" dirty="0"/>
              <a:t>We </a:t>
            </a:r>
            <a:r>
              <a:rPr lang="en-US" sz="2000" b="1" dirty="0">
                <a:solidFill>
                  <a:srgbClr val="FF0000"/>
                </a:solidFill>
              </a:rPr>
              <a:t>s</a:t>
            </a:r>
            <a:r>
              <a:rPr lang="hr-HR" sz="2000" b="1" dirty="0" err="1">
                <a:solidFill>
                  <a:srgbClr val="FF0000"/>
                </a:solidFill>
              </a:rPr>
              <a:t>aw</a:t>
            </a:r>
            <a:r>
              <a:rPr lang="en-US" sz="2000" b="1" dirty="0"/>
              <a:t> many interesting and </a:t>
            </a:r>
            <a:r>
              <a:rPr lang="en-US" sz="2000" b="1" dirty="0" err="1">
                <a:solidFill>
                  <a:srgbClr val="FF0000"/>
                </a:solidFill>
              </a:rPr>
              <a:t>uniq</a:t>
            </a:r>
            <a:r>
              <a:rPr lang="hr-HR" sz="2000" b="1" dirty="0">
                <a:solidFill>
                  <a:srgbClr val="FF0000"/>
                </a:solidFill>
              </a:rPr>
              <a:t>u</a:t>
            </a:r>
            <a:r>
              <a:rPr lang="en-US" sz="2000" b="1" dirty="0">
                <a:solidFill>
                  <a:srgbClr val="FF0000"/>
                </a:solidFill>
              </a:rPr>
              <a:t>e</a:t>
            </a:r>
            <a:r>
              <a:rPr lang="en-US" sz="2000" b="1" dirty="0"/>
              <a:t> works of art.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My </a:t>
            </a:r>
            <a:r>
              <a:rPr lang="en-US" sz="2000" b="1" dirty="0" err="1"/>
              <a:t>favourite</a:t>
            </a:r>
            <a:r>
              <a:rPr lang="hr-HR" sz="2000" b="1" dirty="0"/>
              <a:t> </a:t>
            </a:r>
            <a:r>
              <a:rPr lang="en-US" sz="2000" b="1" dirty="0"/>
              <a:t>was an abstract </a:t>
            </a:r>
            <a:r>
              <a:rPr lang="hr-HR" sz="2000" b="1" dirty="0" err="1">
                <a:solidFill>
                  <a:srgbClr val="FF0000"/>
                </a:solidFill>
              </a:rPr>
              <a:t>still-life</a:t>
            </a:r>
            <a:r>
              <a:rPr lang="en-US" sz="2000" b="1" dirty="0"/>
              <a:t>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</a:t>
            </a:r>
            <a:r>
              <a:rPr lang="hr-HR" sz="2000" b="1" dirty="0" err="1">
                <a:solidFill>
                  <a:srgbClr val="FF0000"/>
                </a:solidFill>
              </a:rPr>
              <a:t>did</a:t>
            </a:r>
            <a:r>
              <a:rPr lang="hr-HR" sz="2000" b="1" dirty="0">
                <a:solidFill>
                  <a:srgbClr val="FF0000"/>
                </a:solidFill>
              </a:rPr>
              <a:t> I </a:t>
            </a:r>
            <a:r>
              <a:rPr lang="hr-HR" sz="2000" b="1" dirty="0" err="1">
                <a:solidFill>
                  <a:srgbClr val="FF0000"/>
                </a:solidFill>
              </a:rPr>
              <a:t>like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/>
              <a:t>it so much? I didn’t really</a:t>
            </a:r>
            <a:r>
              <a:rPr lang="hr-HR" sz="2000" b="1" dirty="0"/>
              <a:t> </a:t>
            </a:r>
            <a:r>
              <a:rPr lang="en-US" sz="2000" b="1" dirty="0"/>
              <a:t>understand it but the </a:t>
            </a:r>
            <a:r>
              <a:rPr lang="en-US" sz="2000" b="1" dirty="0" err="1"/>
              <a:t>colours</a:t>
            </a:r>
            <a:r>
              <a:rPr lang="en-US" sz="2000" b="1" dirty="0"/>
              <a:t> were amazing.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Its lines were </a:t>
            </a:r>
            <a:r>
              <a:rPr lang="en-US" sz="2000" b="1" dirty="0" err="1">
                <a:solidFill>
                  <a:srgbClr val="FF0000"/>
                </a:solidFill>
              </a:rPr>
              <a:t>thi</a:t>
            </a:r>
            <a:r>
              <a:rPr lang="hr-HR" sz="2000" b="1" dirty="0">
                <a:solidFill>
                  <a:srgbClr val="FF0000"/>
                </a:solidFill>
              </a:rPr>
              <a:t>c</a:t>
            </a:r>
            <a:r>
              <a:rPr lang="en-US" sz="2000" b="1" dirty="0">
                <a:solidFill>
                  <a:srgbClr val="FF0000"/>
                </a:solidFill>
              </a:rPr>
              <a:t>k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/>
              <a:t>and it had a </a:t>
            </a:r>
            <a:r>
              <a:rPr lang="en-US" sz="2000" b="1" dirty="0">
                <a:solidFill>
                  <a:srgbClr val="FF0000"/>
                </a:solidFill>
              </a:rPr>
              <a:t>silk</a:t>
            </a:r>
            <a:r>
              <a:rPr lang="hr-HR" sz="2000" b="1" dirty="0">
                <a:solidFill>
                  <a:srgbClr val="FF0000"/>
                </a:solidFill>
              </a:rPr>
              <a:t>y</a:t>
            </a:r>
            <a:r>
              <a:rPr lang="en-US" sz="2000" b="1" dirty="0"/>
              <a:t> texture. </a:t>
            </a:r>
            <a:r>
              <a:rPr lang="hr-HR" sz="2000" b="1" dirty="0"/>
              <a:t> </a:t>
            </a:r>
            <a:r>
              <a:rPr lang="en-US" sz="2000" b="1" dirty="0"/>
              <a:t>I was sorry I could not touch it.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 was</a:t>
            </a:r>
            <a:r>
              <a:rPr lang="hr-HR" sz="2000" b="1" dirty="0"/>
              <a:t> </a:t>
            </a:r>
            <a:r>
              <a:rPr lang="en-US" sz="2000" b="1" dirty="0"/>
              <a:t>inspired by the exhibition and later on I drew a portrait of myself</a:t>
            </a:r>
            <a:r>
              <a:rPr lang="hr-HR" sz="2000" b="1" dirty="0"/>
              <a:t> </a:t>
            </a:r>
            <a:r>
              <a:rPr lang="en-US" sz="2000" b="1" dirty="0"/>
              <a:t>using </a:t>
            </a:r>
            <a:r>
              <a:rPr lang="en-US" sz="2000" b="1" dirty="0" err="1">
                <a:solidFill>
                  <a:srgbClr val="FF0000"/>
                </a:solidFill>
              </a:rPr>
              <a:t>gra</a:t>
            </a:r>
            <a:r>
              <a:rPr lang="hr-HR" sz="2000" b="1" dirty="0" err="1">
                <a:solidFill>
                  <a:srgbClr val="FF0000"/>
                </a:solidFill>
              </a:rPr>
              <a:t>phite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/>
              <a:t>pencil. It looked funny but I enjoyed doing it.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8F0B890C-6670-40D9-BC5A-12739E4F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717" y="99564"/>
            <a:ext cx="6437529" cy="33062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631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9587" y="0"/>
            <a:ext cx="6341125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35.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94" y="-1692"/>
            <a:ext cx="4822579" cy="685313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5112160" y="562709"/>
            <a:ext cx="7350904" cy="2035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table with at least three examples of these arts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Nadopuni tablicu s najmanje tri primjera navedenih umjetnosti.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96" y="1294171"/>
            <a:ext cx="11718101" cy="40632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9998313-A206-4FBF-ADE6-452626A8D4EE}"/>
              </a:ext>
            </a:extLst>
          </p:cNvPr>
          <p:cNvSpPr txBox="1">
            <a:spLocks/>
          </p:cNvSpPr>
          <p:nvPr/>
        </p:nvSpPr>
        <p:spPr>
          <a:xfrm>
            <a:off x="422031" y="2324294"/>
            <a:ext cx="3751384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>
                <a:solidFill>
                  <a:srgbClr val="7030A0"/>
                </a:solidFill>
              </a:rPr>
              <a:t>music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>
                <a:solidFill>
                  <a:srgbClr val="7030A0"/>
                </a:solidFill>
              </a:rPr>
              <a:t>dance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>
                <a:solidFill>
                  <a:srgbClr val="7030A0"/>
                </a:solidFill>
              </a:rPr>
              <a:t>drama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A247832-7899-4998-8F3C-86AC66DB3F6F}"/>
              </a:ext>
            </a:extLst>
          </p:cNvPr>
          <p:cNvSpPr txBox="1">
            <a:spLocks/>
          </p:cNvSpPr>
          <p:nvPr/>
        </p:nvSpPr>
        <p:spPr>
          <a:xfrm>
            <a:off x="8181270" y="2272793"/>
            <a:ext cx="3716934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7030A0"/>
                </a:solidFill>
              </a:rPr>
              <a:t>needlework</a:t>
            </a:r>
            <a:endParaRPr lang="hr-HR" sz="20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7030A0"/>
                </a:solidFill>
              </a:rPr>
              <a:t>woodwork</a:t>
            </a:r>
            <a:r>
              <a:rPr lang="hr-HR" sz="2000" i="1" dirty="0">
                <a:solidFill>
                  <a:srgbClr val="7030A0"/>
                </a:solidFill>
              </a:rPr>
              <a:t>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7030A0"/>
                </a:solidFill>
              </a:rPr>
              <a:t>pottery</a:t>
            </a:r>
            <a:endParaRPr lang="hr-HR" sz="2000" i="1" dirty="0">
              <a:solidFill>
                <a:srgbClr val="7030A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C9929DA-BB27-4D78-9D75-4A70D348DE3C}"/>
              </a:ext>
            </a:extLst>
          </p:cNvPr>
          <p:cNvSpPr txBox="1">
            <a:spLocks/>
          </p:cNvSpPr>
          <p:nvPr/>
        </p:nvSpPr>
        <p:spPr>
          <a:xfrm>
            <a:off x="4301651" y="2272793"/>
            <a:ext cx="3716936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7030A0"/>
                </a:solidFill>
              </a:rPr>
              <a:t>sculpture</a:t>
            </a:r>
            <a:endParaRPr lang="hr-HR" sz="20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7030A0"/>
                </a:solidFill>
              </a:rPr>
              <a:t>ceramics</a:t>
            </a:r>
            <a:endParaRPr lang="hr-HR" sz="20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7030A0"/>
                </a:solidFill>
              </a:rPr>
              <a:t>painting</a:t>
            </a:r>
            <a:endParaRPr lang="hr-HR" sz="20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70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1" grpId="0" build="p"/>
      <p:bldP spid="9" grpId="0" build="p"/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6" y="5359"/>
            <a:ext cx="4800297" cy="682115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18831" y="312262"/>
            <a:ext cx="6973466" cy="8967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Nadopuni rečenice ponuđenim riječima.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27" y="1264129"/>
            <a:ext cx="11682746" cy="43297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09210FD-C700-48ED-ABD0-EBC4805D2AD8}"/>
              </a:ext>
            </a:extLst>
          </p:cNvPr>
          <p:cNvSpPr txBox="1">
            <a:spLocks/>
          </p:cNvSpPr>
          <p:nvPr/>
        </p:nvSpPr>
        <p:spPr>
          <a:xfrm>
            <a:off x="4949417" y="2491247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lines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1D389A1-39AB-4510-A14D-179F6D62DC00}"/>
              </a:ext>
            </a:extLst>
          </p:cNvPr>
          <p:cNvSpPr txBox="1">
            <a:spLocks/>
          </p:cNvSpPr>
          <p:nvPr/>
        </p:nvSpPr>
        <p:spPr>
          <a:xfrm>
            <a:off x="7838973" y="2491246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shapes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027FB09-5659-4825-B9DF-DACA5CD2D200}"/>
              </a:ext>
            </a:extLst>
          </p:cNvPr>
          <p:cNvSpPr txBox="1">
            <a:spLocks/>
          </p:cNvSpPr>
          <p:nvPr/>
        </p:nvSpPr>
        <p:spPr>
          <a:xfrm>
            <a:off x="828969" y="2936173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Watercolour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19898ED-9AD8-4B26-BD0D-F567AA4DCA27}"/>
              </a:ext>
            </a:extLst>
          </p:cNvPr>
          <p:cNvSpPr txBox="1">
            <a:spLocks/>
          </p:cNvSpPr>
          <p:nvPr/>
        </p:nvSpPr>
        <p:spPr>
          <a:xfrm>
            <a:off x="2644137" y="3826955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sculpture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C9E93B3-5D6B-402F-B495-7636E69BC6A0}"/>
              </a:ext>
            </a:extLst>
          </p:cNvPr>
          <p:cNvSpPr txBox="1">
            <a:spLocks/>
          </p:cNvSpPr>
          <p:nvPr/>
        </p:nvSpPr>
        <p:spPr>
          <a:xfrm>
            <a:off x="1372783" y="4265595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rough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B434470-A2DE-4850-8390-F1DB37ED1061}"/>
              </a:ext>
            </a:extLst>
          </p:cNvPr>
          <p:cNvSpPr txBox="1">
            <a:spLocks/>
          </p:cNvSpPr>
          <p:nvPr/>
        </p:nvSpPr>
        <p:spPr>
          <a:xfrm>
            <a:off x="5382785" y="4718080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atelier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1F2A450-63A8-4FF7-850C-7C643FE64740}"/>
              </a:ext>
            </a:extLst>
          </p:cNvPr>
          <p:cNvSpPr txBox="1">
            <a:spLocks/>
          </p:cNvSpPr>
          <p:nvPr/>
        </p:nvSpPr>
        <p:spPr>
          <a:xfrm>
            <a:off x="1602294" y="5164947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talented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93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6" y="5358"/>
            <a:ext cx="4822454" cy="6852641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2462" y="1379061"/>
            <a:ext cx="6973466" cy="8967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opposites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Napiši riječi suprotne ovima.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150" y="2038138"/>
            <a:ext cx="7012850" cy="22130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Pravokutnik 16">
            <a:extLst>
              <a:ext uri="{FF2B5EF4-FFF2-40B4-BE49-F238E27FC236}">
                <a16:creationId xmlns:a16="http://schemas.microsoft.com/office/drawing/2014/main" id="{4A6BCB86-E9F5-40E0-94E4-B4506EEB71A4}"/>
              </a:ext>
            </a:extLst>
          </p:cNvPr>
          <p:cNvSpPr/>
          <p:nvPr/>
        </p:nvSpPr>
        <p:spPr>
          <a:xfrm>
            <a:off x="4832462" y="5809979"/>
            <a:ext cx="536880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Check what you have learnt</a:t>
            </a:r>
            <a:r>
              <a:rPr lang="hr-HR" sz="2000" b="1" dirty="0"/>
              <a:t>:</a:t>
            </a:r>
            <a:br>
              <a:rPr lang="hr-HR" sz="2000" b="1" dirty="0"/>
            </a:br>
            <a:r>
              <a:rPr lang="hr-HR" sz="2000" i="1" dirty="0"/>
              <a:t>Provjeri koliko si naučio:</a:t>
            </a:r>
            <a:endParaRPr lang="hr-HR" sz="2000" i="1" dirty="0">
              <a:solidFill>
                <a:srgbClr val="C00000"/>
              </a:solidFill>
            </a:endParaRPr>
          </a:p>
          <a:p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https://wordwall.net/play/12637/639/580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C1B5FF1-443A-4D88-A9B4-EB0547783EE9}"/>
              </a:ext>
            </a:extLst>
          </p:cNvPr>
          <p:cNvSpPr txBox="1">
            <a:spLocks/>
          </p:cNvSpPr>
          <p:nvPr/>
        </p:nvSpPr>
        <p:spPr>
          <a:xfrm>
            <a:off x="6391355" y="2522170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thick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5EB9A7D-4B0D-4129-91A8-6D5A1564B99A}"/>
              </a:ext>
            </a:extLst>
          </p:cNvPr>
          <p:cNvSpPr txBox="1">
            <a:spLocks/>
          </p:cNvSpPr>
          <p:nvPr/>
        </p:nvSpPr>
        <p:spPr>
          <a:xfrm>
            <a:off x="6391354" y="2970076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rough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E36CBFC-0496-4FC5-9C95-890882DCDD80}"/>
              </a:ext>
            </a:extLst>
          </p:cNvPr>
          <p:cNvSpPr txBox="1">
            <a:spLocks/>
          </p:cNvSpPr>
          <p:nvPr/>
        </p:nvSpPr>
        <p:spPr>
          <a:xfrm>
            <a:off x="6391354" y="3398412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horizontal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F17AA8D-FF70-4102-BBFD-657F010404ED}"/>
              </a:ext>
            </a:extLst>
          </p:cNvPr>
          <p:cNvSpPr txBox="1">
            <a:spLocks/>
          </p:cNvSpPr>
          <p:nvPr/>
        </p:nvSpPr>
        <p:spPr>
          <a:xfrm>
            <a:off x="6391354" y="3841777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dislike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56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6" y="5358"/>
            <a:ext cx="4822454" cy="6852641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9150" y="106444"/>
            <a:ext cx="6973466" cy="8967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this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Koji je tip slike u pitanju?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05" y="844321"/>
            <a:ext cx="11583190" cy="51693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C1B5FF1-443A-4D88-A9B4-EB0547783EE9}"/>
              </a:ext>
            </a:extLst>
          </p:cNvPr>
          <p:cNvSpPr txBox="1">
            <a:spLocks/>
          </p:cNvSpPr>
          <p:nvPr/>
        </p:nvSpPr>
        <p:spPr>
          <a:xfrm>
            <a:off x="1209755" y="5611424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landscape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5EB9A7D-4B0D-4129-91A8-6D5A1564B99A}"/>
              </a:ext>
            </a:extLst>
          </p:cNvPr>
          <p:cNvSpPr txBox="1">
            <a:spLocks/>
          </p:cNvSpPr>
          <p:nvPr/>
        </p:nvSpPr>
        <p:spPr>
          <a:xfrm>
            <a:off x="5406615" y="5611424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still-life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E36CBFC-0496-4FC5-9C95-890882DCDD80}"/>
              </a:ext>
            </a:extLst>
          </p:cNvPr>
          <p:cNvSpPr txBox="1">
            <a:spLocks/>
          </p:cNvSpPr>
          <p:nvPr/>
        </p:nvSpPr>
        <p:spPr>
          <a:xfrm>
            <a:off x="9251416" y="5611423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portrait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00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0" y="8843"/>
            <a:ext cx="4816988" cy="6849157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0788" y="16246"/>
            <a:ext cx="6652177" cy="9824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table. </a:t>
            </a:r>
            <a:r>
              <a:rPr lang="hr-HR" sz="2000" i="1" dirty="0"/>
              <a:t>Nadopuni tablicu.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214" y="444041"/>
            <a:ext cx="10107992" cy="14706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6FB1D4F-A2FD-4D3B-A45D-B6439C0763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005" y="2734236"/>
            <a:ext cx="9254201" cy="397250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03D84FA-4CF3-426D-880E-6C96FD70C72F}"/>
              </a:ext>
            </a:extLst>
          </p:cNvPr>
          <p:cNvSpPr txBox="1">
            <a:spLocks/>
          </p:cNvSpPr>
          <p:nvPr/>
        </p:nvSpPr>
        <p:spPr>
          <a:xfrm>
            <a:off x="4830788" y="2002312"/>
            <a:ext cx="7207418" cy="9824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past simple form of the verbs in the brackets</a:t>
            </a:r>
            <a:r>
              <a:rPr lang="hr-HR" sz="2000" b="1" dirty="0"/>
              <a:t>. </a:t>
            </a:r>
            <a:r>
              <a:rPr lang="hr-HR" sz="2000" i="1" dirty="0"/>
              <a:t>Nadopuni tekst glagolima u Past </a:t>
            </a:r>
            <a:r>
              <a:rPr lang="hr-HR" sz="2000" i="1" dirty="0" err="1"/>
              <a:t>Simple</a:t>
            </a:r>
            <a:r>
              <a:rPr lang="hr-HR" sz="2000" i="1" dirty="0"/>
              <a:t> obliku.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197FF3D-9A4F-4856-AD49-0EA49499AE56}"/>
              </a:ext>
            </a:extLst>
          </p:cNvPr>
          <p:cNvSpPr txBox="1">
            <a:spLocks/>
          </p:cNvSpPr>
          <p:nvPr/>
        </p:nvSpPr>
        <p:spPr>
          <a:xfrm>
            <a:off x="3863788" y="1456318"/>
            <a:ext cx="96700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went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C394B42-2FD8-4FF0-961F-2CDB70C01518}"/>
              </a:ext>
            </a:extLst>
          </p:cNvPr>
          <p:cNvSpPr txBox="1">
            <a:spLocks/>
          </p:cNvSpPr>
          <p:nvPr/>
        </p:nvSpPr>
        <p:spPr>
          <a:xfrm>
            <a:off x="4884578" y="1006075"/>
            <a:ext cx="96700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hear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78DFC76-7007-420E-927A-FCAF125A40FE}"/>
              </a:ext>
            </a:extLst>
          </p:cNvPr>
          <p:cNvSpPr txBox="1">
            <a:spLocks/>
          </p:cNvSpPr>
          <p:nvPr/>
        </p:nvSpPr>
        <p:spPr>
          <a:xfrm>
            <a:off x="5905368" y="1456318"/>
            <a:ext cx="96700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saw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41467E1-78D1-4FE3-A0B5-2AC7F7FD02E7}"/>
              </a:ext>
            </a:extLst>
          </p:cNvPr>
          <p:cNvSpPr txBox="1">
            <a:spLocks/>
          </p:cNvSpPr>
          <p:nvPr/>
        </p:nvSpPr>
        <p:spPr>
          <a:xfrm>
            <a:off x="6872368" y="1006075"/>
            <a:ext cx="96700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carry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C4BDAC1-9773-4429-B195-B42A72103561}"/>
              </a:ext>
            </a:extLst>
          </p:cNvPr>
          <p:cNvSpPr txBox="1">
            <a:spLocks/>
          </p:cNvSpPr>
          <p:nvPr/>
        </p:nvSpPr>
        <p:spPr>
          <a:xfrm>
            <a:off x="7893158" y="1462496"/>
            <a:ext cx="96700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spent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3A10D7C-5A2D-4E8A-BF9B-B9F607C9BA05}"/>
              </a:ext>
            </a:extLst>
          </p:cNvPr>
          <p:cNvSpPr txBox="1">
            <a:spLocks/>
          </p:cNvSpPr>
          <p:nvPr/>
        </p:nvSpPr>
        <p:spPr>
          <a:xfrm>
            <a:off x="8908708" y="1006075"/>
            <a:ext cx="96700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meet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A37351E-B96E-410B-AD20-846CA5F72D5E}"/>
              </a:ext>
            </a:extLst>
          </p:cNvPr>
          <p:cNvSpPr txBox="1">
            <a:spLocks/>
          </p:cNvSpPr>
          <p:nvPr/>
        </p:nvSpPr>
        <p:spPr>
          <a:xfrm>
            <a:off x="9924258" y="1456318"/>
            <a:ext cx="96700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bought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1D6347A4-1C3D-4770-B9B0-973AD0381592}"/>
              </a:ext>
            </a:extLst>
          </p:cNvPr>
          <p:cNvSpPr txBox="1">
            <a:spLocks/>
          </p:cNvSpPr>
          <p:nvPr/>
        </p:nvSpPr>
        <p:spPr>
          <a:xfrm>
            <a:off x="10926795" y="1006075"/>
            <a:ext cx="96700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eat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68967F2E-B82D-46CE-823B-1CAC3A8C13AA}"/>
              </a:ext>
            </a:extLst>
          </p:cNvPr>
          <p:cNvSpPr txBox="1">
            <a:spLocks/>
          </p:cNvSpPr>
          <p:nvPr/>
        </p:nvSpPr>
        <p:spPr>
          <a:xfrm>
            <a:off x="3414958" y="3118862"/>
            <a:ext cx="96700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drank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C8749532-F4DF-4CCF-A277-2D99BB049D4B}"/>
              </a:ext>
            </a:extLst>
          </p:cNvPr>
          <p:cNvSpPr txBox="1">
            <a:spLocks/>
          </p:cNvSpPr>
          <p:nvPr/>
        </p:nvSpPr>
        <p:spPr>
          <a:xfrm>
            <a:off x="4122873" y="3433644"/>
            <a:ext cx="96700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got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141F1372-ACAE-453F-81CD-6DE643E78A05}"/>
              </a:ext>
            </a:extLst>
          </p:cNvPr>
          <p:cNvSpPr txBox="1">
            <a:spLocks/>
          </p:cNvSpPr>
          <p:nvPr/>
        </p:nvSpPr>
        <p:spPr>
          <a:xfrm>
            <a:off x="3863788" y="3759549"/>
            <a:ext cx="165847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changed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492304CA-5DD1-456B-BF4C-91DF69C76E11}"/>
              </a:ext>
            </a:extLst>
          </p:cNvPr>
          <p:cNvSpPr txBox="1">
            <a:spLocks/>
          </p:cNvSpPr>
          <p:nvPr/>
        </p:nvSpPr>
        <p:spPr>
          <a:xfrm>
            <a:off x="8908708" y="3753921"/>
            <a:ext cx="165847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>
                <a:solidFill>
                  <a:srgbClr val="FF0000"/>
                </a:solidFill>
              </a:rPr>
              <a:t>woke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1523CCB1-21B4-4EA2-8ECB-3E8FB9F4CABC}"/>
              </a:ext>
            </a:extLst>
          </p:cNvPr>
          <p:cNvSpPr txBox="1">
            <a:spLocks/>
          </p:cNvSpPr>
          <p:nvPr/>
        </p:nvSpPr>
        <p:spPr>
          <a:xfrm>
            <a:off x="5266764" y="4077655"/>
            <a:ext cx="165847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smelt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E27AB6C1-2145-433A-993A-F81877A3AC3B}"/>
              </a:ext>
            </a:extLst>
          </p:cNvPr>
          <p:cNvSpPr txBox="1">
            <a:spLocks/>
          </p:cNvSpPr>
          <p:nvPr/>
        </p:nvSpPr>
        <p:spPr>
          <a:xfrm>
            <a:off x="3324717" y="4398365"/>
            <a:ext cx="165847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learnt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196E339A-2EE8-496B-A526-10F7CCBE8160}"/>
              </a:ext>
            </a:extLst>
          </p:cNvPr>
          <p:cNvSpPr txBox="1">
            <a:spLocks/>
          </p:cNvSpPr>
          <p:nvPr/>
        </p:nvSpPr>
        <p:spPr>
          <a:xfrm>
            <a:off x="4037412" y="4718656"/>
            <a:ext cx="165847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gave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07CC0897-2E79-497A-B9B8-781C3F11EE73}"/>
              </a:ext>
            </a:extLst>
          </p:cNvPr>
          <p:cNvSpPr txBox="1">
            <a:spLocks/>
          </p:cNvSpPr>
          <p:nvPr/>
        </p:nvSpPr>
        <p:spPr>
          <a:xfrm>
            <a:off x="4055342" y="5032704"/>
            <a:ext cx="165847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studied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B435E0D9-E28C-4DD0-A35A-1919B56FD111}"/>
              </a:ext>
            </a:extLst>
          </p:cNvPr>
          <p:cNvSpPr txBox="1">
            <a:spLocks/>
          </p:cNvSpPr>
          <p:nvPr/>
        </p:nvSpPr>
        <p:spPr>
          <a:xfrm>
            <a:off x="8749287" y="5034626"/>
            <a:ext cx="165847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spent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D61E0F79-DA48-444B-A8C5-C8796D25305A}"/>
              </a:ext>
            </a:extLst>
          </p:cNvPr>
          <p:cNvSpPr txBox="1">
            <a:spLocks/>
          </p:cNvSpPr>
          <p:nvPr/>
        </p:nvSpPr>
        <p:spPr>
          <a:xfrm>
            <a:off x="4891438" y="5357158"/>
            <a:ext cx="165847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didn’t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study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933E210A-FCB6-4C67-84B6-ABA18712EB37}"/>
              </a:ext>
            </a:extLst>
          </p:cNvPr>
          <p:cNvSpPr txBox="1">
            <a:spLocks/>
          </p:cNvSpPr>
          <p:nvPr/>
        </p:nvSpPr>
        <p:spPr>
          <a:xfrm>
            <a:off x="3577324" y="5674873"/>
            <a:ext cx="165847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made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119C5695-DE06-433A-A396-23500FD044F4}"/>
              </a:ext>
            </a:extLst>
          </p:cNvPr>
          <p:cNvSpPr txBox="1">
            <a:spLocks/>
          </p:cNvSpPr>
          <p:nvPr/>
        </p:nvSpPr>
        <p:spPr>
          <a:xfrm>
            <a:off x="9596858" y="5677430"/>
            <a:ext cx="165847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baked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29564B1C-3987-487E-83DE-4A2EE813730A}"/>
              </a:ext>
            </a:extLst>
          </p:cNvPr>
          <p:cNvSpPr txBox="1">
            <a:spLocks/>
          </p:cNvSpPr>
          <p:nvPr/>
        </p:nvSpPr>
        <p:spPr>
          <a:xfrm>
            <a:off x="2880372" y="6328564"/>
            <a:ext cx="165847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went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4333886D-BA92-46BE-876C-77FA80CA793C}"/>
              </a:ext>
            </a:extLst>
          </p:cNvPr>
          <p:cNvSpPr txBox="1">
            <a:spLocks/>
          </p:cNvSpPr>
          <p:nvPr/>
        </p:nvSpPr>
        <p:spPr>
          <a:xfrm>
            <a:off x="7169719" y="6333261"/>
            <a:ext cx="165847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forgot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1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9" grpId="0" build="p"/>
      <p:bldP spid="20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  <p:bldP spid="31" grpId="0" build="p"/>
      <p:bldP spid="32" grpId="0" build="p"/>
      <p:bldP spid="33" grpId="0" build="p"/>
      <p:bldP spid="34" grpId="0" build="p"/>
      <p:bldP spid="3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3910</TotalTime>
  <Words>676</Words>
  <Application>Microsoft Office PowerPoint</Application>
  <PresentationFormat>Široki zaslon</PresentationFormat>
  <Paragraphs>91</Paragraphs>
  <Slides>12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Cambria</vt:lpstr>
      <vt:lpstr>Tema sustava Office</vt:lpstr>
      <vt:lpstr>UNIT 2;  Inspired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328</cp:revision>
  <dcterms:created xsi:type="dcterms:W3CDTF">2020-09-12T11:20:19Z</dcterms:created>
  <dcterms:modified xsi:type="dcterms:W3CDTF">2021-10-22T21:14:27Z</dcterms:modified>
</cp:coreProperties>
</file>